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68" r:id="rId6"/>
    <p:sldId id="270" r:id="rId7"/>
    <p:sldId id="271" r:id="rId8"/>
    <p:sldId id="272" r:id="rId9"/>
    <p:sldId id="264" r:id="rId10"/>
    <p:sldId id="260" r:id="rId11"/>
    <p:sldId id="273" r:id="rId12"/>
    <p:sldId id="265" r:id="rId13"/>
    <p:sldId id="261" r:id="rId14"/>
    <p:sldId id="266" r:id="rId15"/>
    <p:sldId id="267" r:id="rId16"/>
    <p:sldId id="269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wo, Kelly" initials="KK" lastIdx="1" clrIdx="0">
    <p:extLst>
      <p:ext uri="{19B8F6BF-5375-455C-9EA6-DF929625EA0E}">
        <p15:presenceInfo xmlns:p15="http://schemas.microsoft.com/office/powerpoint/2012/main" userId="S::kkwo@arlon.com::d4c80dc9-1698-48ed-a31c-335a6ab29621" providerId="AD"/>
      </p:ext>
    </p:extLst>
  </p:cmAuthor>
  <p:cmAuthor id="2" name="Nguyen, Josh" initials="NJ" lastIdx="4" clrIdx="1">
    <p:extLst>
      <p:ext uri="{19B8F6BF-5375-455C-9EA6-DF929625EA0E}">
        <p15:presenceInfo xmlns:p15="http://schemas.microsoft.com/office/powerpoint/2012/main" userId="S::jnguyen@arlon.com::b7b811e7-86da-4ffa-b648-fcdfe8750c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5E6AF8-43A3-4790-8611-7F14C2968926}" v="34" dt="2020-06-03T22:12:23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108" d="100"/>
          <a:sy n="108" d="100"/>
        </p:scale>
        <p:origin x="174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, Josh" userId="b7b811e7-86da-4ffa-b648-fcdfe8750c93" providerId="ADAL" clId="{C502A258-48B3-447F-882C-D3641D82937E}"/>
    <pc:docChg chg="undo custSel addSld delSld modSld sldOrd">
      <pc:chgData name="Nguyen, Josh" userId="b7b811e7-86da-4ffa-b648-fcdfe8750c93" providerId="ADAL" clId="{C502A258-48B3-447F-882C-D3641D82937E}" dt="2020-04-07T22:15:54.115" v="1829"/>
      <pc:docMkLst>
        <pc:docMk/>
      </pc:docMkLst>
      <pc:sldChg chg="modSp del">
        <pc:chgData name="Nguyen, Josh" userId="b7b811e7-86da-4ffa-b648-fcdfe8750c93" providerId="ADAL" clId="{C502A258-48B3-447F-882C-D3641D82937E}" dt="2020-04-07T16:12:00.432" v="248" actId="2696"/>
        <pc:sldMkLst>
          <pc:docMk/>
          <pc:sldMk cId="2570013738" sldId="257"/>
        </pc:sldMkLst>
        <pc:graphicFrameChg chg="modGraphic">
          <ac:chgData name="Nguyen, Josh" userId="b7b811e7-86da-4ffa-b648-fcdfe8750c93" providerId="ADAL" clId="{C502A258-48B3-447F-882C-D3641D82937E}" dt="2020-04-06T23:27:56.980" v="14" actId="20577"/>
          <ac:graphicFrameMkLst>
            <pc:docMk/>
            <pc:sldMk cId="2570013738" sldId="257"/>
            <ac:graphicFrameMk id="14" creationId="{81136213-98E5-4071-99EE-B6CE70F0A08A}"/>
          </ac:graphicFrameMkLst>
        </pc:graphicFrameChg>
      </pc:sldChg>
      <pc:sldChg chg="modSp ord">
        <pc:chgData name="Nguyen, Josh" userId="b7b811e7-86da-4ffa-b648-fcdfe8750c93" providerId="ADAL" clId="{C502A258-48B3-447F-882C-D3641D82937E}" dt="2020-04-07T21:21:33.908" v="1806" actId="1076"/>
        <pc:sldMkLst>
          <pc:docMk/>
          <pc:sldMk cId="1057592793" sldId="260"/>
        </pc:sldMkLst>
        <pc:spChg chg="mod">
          <ac:chgData name="Nguyen, Josh" userId="b7b811e7-86da-4ffa-b648-fcdfe8750c93" providerId="ADAL" clId="{C502A258-48B3-447F-882C-D3641D82937E}" dt="2020-04-07T17:49:40.280" v="593" actId="20577"/>
          <ac:spMkLst>
            <pc:docMk/>
            <pc:sldMk cId="1057592793" sldId="260"/>
            <ac:spMk id="2" creationId="{00000000-0000-0000-0000-000000000000}"/>
          </ac:spMkLst>
        </pc:spChg>
        <pc:spChg chg="mod">
          <ac:chgData name="Nguyen, Josh" userId="b7b811e7-86da-4ffa-b648-fcdfe8750c93" providerId="ADAL" clId="{C502A258-48B3-447F-882C-D3641D82937E}" dt="2020-04-07T21:21:33.908" v="1806" actId="1076"/>
          <ac:spMkLst>
            <pc:docMk/>
            <pc:sldMk cId="1057592793" sldId="260"/>
            <ac:spMk id="3" creationId="{00000000-0000-0000-0000-000000000000}"/>
          </ac:spMkLst>
        </pc:spChg>
        <pc:graphicFrameChg chg="mod modGraphic">
          <ac:chgData name="Nguyen, Josh" userId="b7b811e7-86da-4ffa-b648-fcdfe8750c93" providerId="ADAL" clId="{C502A258-48B3-447F-882C-D3641D82937E}" dt="2020-04-07T21:20:28.756" v="1634" actId="1076"/>
          <ac:graphicFrameMkLst>
            <pc:docMk/>
            <pc:sldMk cId="1057592793" sldId="260"/>
            <ac:graphicFrameMk id="9" creationId="{6016D2FA-C1AE-44C6-8EA3-2DFA3F518559}"/>
          </ac:graphicFrameMkLst>
        </pc:graphicFrameChg>
      </pc:sldChg>
      <pc:sldChg chg="delSp ord">
        <pc:chgData name="Nguyen, Josh" userId="b7b811e7-86da-4ffa-b648-fcdfe8750c93" providerId="ADAL" clId="{C502A258-48B3-447F-882C-D3641D82937E}" dt="2020-04-07T19:01:14.296" v="1196" actId="478"/>
        <pc:sldMkLst>
          <pc:docMk/>
          <pc:sldMk cId="1057592793" sldId="261"/>
        </pc:sldMkLst>
        <pc:spChg chg="del">
          <ac:chgData name="Nguyen, Josh" userId="b7b811e7-86da-4ffa-b648-fcdfe8750c93" providerId="ADAL" clId="{C502A258-48B3-447F-882C-D3641D82937E}" dt="2020-04-07T19:01:14.296" v="1196" actId="478"/>
          <ac:spMkLst>
            <pc:docMk/>
            <pc:sldMk cId="1057592793" sldId="261"/>
            <ac:spMk id="3" creationId="{00000000-0000-0000-0000-000000000000}"/>
          </ac:spMkLst>
        </pc:spChg>
      </pc:sldChg>
      <pc:sldChg chg="addSp delSp modSp ord delCm modCm">
        <pc:chgData name="Nguyen, Josh" userId="b7b811e7-86da-4ffa-b648-fcdfe8750c93" providerId="ADAL" clId="{C502A258-48B3-447F-882C-D3641D82937E}" dt="2020-04-07T22:15:54.115" v="1829"/>
        <pc:sldMkLst>
          <pc:docMk/>
          <pc:sldMk cId="1997768119" sldId="264"/>
        </pc:sldMkLst>
        <pc:spChg chg="mod">
          <ac:chgData name="Nguyen, Josh" userId="b7b811e7-86da-4ffa-b648-fcdfe8750c93" providerId="ADAL" clId="{C502A258-48B3-447F-882C-D3641D82937E}" dt="2020-04-07T21:19:26.161" v="1633" actId="1076"/>
          <ac:spMkLst>
            <pc:docMk/>
            <pc:sldMk cId="1997768119" sldId="264"/>
            <ac:spMk id="3" creationId="{00000000-0000-0000-0000-000000000000}"/>
          </ac:spMkLst>
        </pc:spChg>
        <pc:graphicFrameChg chg="add del">
          <ac:chgData name="Nguyen, Josh" userId="b7b811e7-86da-4ffa-b648-fcdfe8750c93" providerId="ADAL" clId="{C502A258-48B3-447F-882C-D3641D82937E}" dt="2020-04-07T17:05:01.768" v="380"/>
          <ac:graphicFrameMkLst>
            <pc:docMk/>
            <pc:sldMk cId="1997768119" sldId="264"/>
            <ac:graphicFrameMk id="4" creationId="{315BFEF0-1743-405D-B0AD-94C60D078ADE}"/>
          </ac:graphicFrameMkLst>
        </pc:graphicFrameChg>
        <pc:graphicFrameChg chg="del modGraphic">
          <ac:chgData name="Nguyen, Josh" userId="b7b811e7-86da-4ffa-b648-fcdfe8750c93" providerId="ADAL" clId="{C502A258-48B3-447F-882C-D3641D82937E}" dt="2020-04-07T17:04:58.918" v="378" actId="478"/>
          <ac:graphicFrameMkLst>
            <pc:docMk/>
            <pc:sldMk cId="1997768119" sldId="264"/>
            <ac:graphicFrameMk id="5" creationId="{6A48C6F8-F529-4033-9D40-AA9FA27926FC}"/>
          </ac:graphicFrameMkLst>
        </pc:graphicFrameChg>
        <pc:graphicFrameChg chg="add mod modGraphic">
          <ac:chgData name="Nguyen, Josh" userId="b7b811e7-86da-4ffa-b648-fcdfe8750c93" providerId="ADAL" clId="{C502A258-48B3-447F-882C-D3641D82937E}" dt="2020-04-07T22:15:54.115" v="1829"/>
          <ac:graphicFrameMkLst>
            <pc:docMk/>
            <pc:sldMk cId="1997768119" sldId="264"/>
            <ac:graphicFrameMk id="6" creationId="{E13D8DAB-CCC3-4E73-B2EA-5E5625BC3CB0}"/>
          </ac:graphicFrameMkLst>
        </pc:graphicFrameChg>
        <pc:graphicFrameChg chg="modGraphic">
          <ac:chgData name="Nguyen, Josh" userId="b7b811e7-86da-4ffa-b648-fcdfe8750c93" providerId="ADAL" clId="{C502A258-48B3-447F-882C-D3641D82937E}" dt="2020-04-06T23:36:40.696" v="29" actId="20577"/>
          <ac:graphicFrameMkLst>
            <pc:docMk/>
            <pc:sldMk cId="1997768119" sldId="264"/>
            <ac:graphicFrameMk id="10" creationId="{275E7BB0-1082-46BD-ACEE-877F2966187F}"/>
          </ac:graphicFrameMkLst>
        </pc:graphicFrameChg>
      </pc:sldChg>
      <pc:sldChg chg="delSp modSp add ord">
        <pc:chgData name="Nguyen, Josh" userId="b7b811e7-86da-4ffa-b648-fcdfe8750c93" providerId="ADAL" clId="{C502A258-48B3-447F-882C-D3641D82937E}" dt="2020-04-07T22:12:31.839" v="1827" actId="20577"/>
        <pc:sldMkLst>
          <pc:docMk/>
          <pc:sldMk cId="245975030" sldId="268"/>
        </pc:sldMkLst>
        <pc:spChg chg="mod">
          <ac:chgData name="Nguyen, Josh" userId="b7b811e7-86da-4ffa-b648-fcdfe8750c93" providerId="ADAL" clId="{C502A258-48B3-447F-882C-D3641D82937E}" dt="2020-04-06T23:38:28.972" v="78" actId="20577"/>
          <ac:spMkLst>
            <pc:docMk/>
            <pc:sldMk cId="245975030" sldId="268"/>
            <ac:spMk id="2" creationId="{00000000-0000-0000-0000-000000000000}"/>
          </ac:spMkLst>
        </pc:spChg>
        <pc:spChg chg="mod">
          <ac:chgData name="Nguyen, Josh" userId="b7b811e7-86da-4ffa-b648-fcdfe8750c93" providerId="ADAL" clId="{C502A258-48B3-447F-882C-D3641D82937E}" dt="2020-04-07T22:12:31.839" v="1827" actId="20577"/>
          <ac:spMkLst>
            <pc:docMk/>
            <pc:sldMk cId="245975030" sldId="268"/>
            <ac:spMk id="3" creationId="{00000000-0000-0000-0000-000000000000}"/>
          </ac:spMkLst>
        </pc:spChg>
        <pc:graphicFrameChg chg="del">
          <ac:chgData name="Nguyen, Josh" userId="b7b811e7-86da-4ffa-b648-fcdfe8750c93" providerId="ADAL" clId="{C502A258-48B3-447F-882C-D3641D82937E}" dt="2020-04-06T23:38:31.395" v="79" actId="478"/>
          <ac:graphicFrameMkLst>
            <pc:docMk/>
            <pc:sldMk cId="245975030" sldId="268"/>
            <ac:graphicFrameMk id="5" creationId="{6A48C6F8-F529-4033-9D40-AA9FA27926FC}"/>
          </ac:graphicFrameMkLst>
        </pc:graphicFrameChg>
        <pc:graphicFrameChg chg="del">
          <ac:chgData name="Nguyen, Josh" userId="b7b811e7-86da-4ffa-b648-fcdfe8750c93" providerId="ADAL" clId="{C502A258-48B3-447F-882C-D3641D82937E}" dt="2020-04-06T23:38:34.055" v="80" actId="478"/>
          <ac:graphicFrameMkLst>
            <pc:docMk/>
            <pc:sldMk cId="245975030" sldId="268"/>
            <ac:graphicFrameMk id="10" creationId="{275E7BB0-1082-46BD-ACEE-877F2966187F}"/>
          </ac:graphicFrameMkLst>
        </pc:graphicFrameChg>
      </pc:sldChg>
      <pc:sldChg chg="modSp add">
        <pc:chgData name="Nguyen, Josh" userId="b7b811e7-86da-4ffa-b648-fcdfe8750c93" providerId="ADAL" clId="{C502A258-48B3-447F-882C-D3641D82937E}" dt="2020-04-07T19:02:14.331" v="1364" actId="20577"/>
        <pc:sldMkLst>
          <pc:docMk/>
          <pc:sldMk cId="1303539476" sldId="269"/>
        </pc:sldMkLst>
        <pc:spChg chg="mod">
          <ac:chgData name="Nguyen, Josh" userId="b7b811e7-86da-4ffa-b648-fcdfe8750c93" providerId="ADAL" clId="{C502A258-48B3-447F-882C-D3641D82937E}" dt="2020-04-06T23:39:38.720" v="157" actId="20577"/>
          <ac:spMkLst>
            <pc:docMk/>
            <pc:sldMk cId="1303539476" sldId="269"/>
            <ac:spMk id="2" creationId="{00000000-0000-0000-0000-000000000000}"/>
          </ac:spMkLst>
        </pc:spChg>
        <pc:spChg chg="mod">
          <ac:chgData name="Nguyen, Josh" userId="b7b811e7-86da-4ffa-b648-fcdfe8750c93" providerId="ADAL" clId="{C502A258-48B3-447F-882C-D3641D82937E}" dt="2020-04-07T19:02:14.331" v="1364" actId="20577"/>
          <ac:spMkLst>
            <pc:docMk/>
            <pc:sldMk cId="1303539476" sldId="269"/>
            <ac:spMk id="3" creationId="{00000000-0000-0000-0000-000000000000}"/>
          </ac:spMkLst>
        </pc:spChg>
      </pc:sldChg>
      <pc:sldChg chg="addSp delSp modSp add mod">
        <pc:chgData name="Nguyen, Josh" userId="b7b811e7-86da-4ffa-b648-fcdfe8750c93" providerId="ADAL" clId="{C502A258-48B3-447F-882C-D3641D82937E}" dt="2020-04-07T18:18:24.388" v="597" actId="207"/>
        <pc:sldMkLst>
          <pc:docMk/>
          <pc:sldMk cId="4200352019" sldId="270"/>
        </pc:sldMkLst>
        <pc:spChg chg="del mod">
          <ac:chgData name="Nguyen, Josh" userId="b7b811e7-86da-4ffa-b648-fcdfe8750c93" providerId="ADAL" clId="{C502A258-48B3-447F-882C-D3641D82937E}" dt="2020-04-07T15:47:10.102" v="209" actId="478"/>
          <ac:spMkLst>
            <pc:docMk/>
            <pc:sldMk cId="4200352019" sldId="270"/>
            <ac:spMk id="2" creationId="{00000000-0000-0000-0000-000000000000}"/>
          </ac:spMkLst>
        </pc:spChg>
        <pc:spChg chg="add del mod">
          <ac:chgData name="Nguyen, Josh" userId="b7b811e7-86da-4ffa-b648-fcdfe8750c93" providerId="ADAL" clId="{C502A258-48B3-447F-882C-D3641D82937E}" dt="2020-04-07T15:47:13.102" v="210" actId="478"/>
          <ac:spMkLst>
            <pc:docMk/>
            <pc:sldMk cId="4200352019" sldId="270"/>
            <ac:spMk id="5" creationId="{BC9DD752-C209-42E1-9D7D-E2D177794DF3}"/>
          </ac:spMkLst>
        </pc:spChg>
        <pc:graphicFrameChg chg="del">
          <ac:chgData name="Nguyen, Josh" userId="b7b811e7-86da-4ffa-b648-fcdfe8750c93" providerId="ADAL" clId="{C502A258-48B3-447F-882C-D3641D82937E}" dt="2020-04-07T15:24:44.115" v="174" actId="478"/>
          <ac:graphicFrameMkLst>
            <pc:docMk/>
            <pc:sldMk cId="4200352019" sldId="270"/>
            <ac:graphicFrameMk id="9" creationId="{EE79B572-DB21-4D1A-8A81-92949C31651E}"/>
          </ac:graphicFrameMkLst>
        </pc:graphicFrameChg>
        <pc:graphicFrameChg chg="add del mod">
          <ac:chgData name="Nguyen, Josh" userId="b7b811e7-86da-4ffa-b648-fcdfe8750c93" providerId="ADAL" clId="{C502A258-48B3-447F-882C-D3641D82937E}" dt="2020-04-07T15:25:14.379" v="182" actId="478"/>
          <ac:graphicFrameMkLst>
            <pc:docMk/>
            <pc:sldMk cId="4200352019" sldId="270"/>
            <ac:graphicFrameMk id="13" creationId="{C27E82B2-DA08-4321-928A-3087E607E370}"/>
          </ac:graphicFrameMkLst>
        </pc:graphicFrameChg>
        <pc:graphicFrameChg chg="mod">
          <ac:chgData name="Nguyen, Josh" userId="b7b811e7-86da-4ffa-b648-fcdfe8750c93" providerId="ADAL" clId="{C502A258-48B3-447F-882C-D3641D82937E}" dt="2020-04-07T16:13:49.441" v="271" actId="1035"/>
          <ac:graphicFrameMkLst>
            <pc:docMk/>
            <pc:sldMk cId="4200352019" sldId="270"/>
            <ac:graphicFrameMk id="14" creationId="{81136213-98E5-4071-99EE-B6CE70F0A08A}"/>
          </ac:graphicFrameMkLst>
        </pc:graphicFrameChg>
        <pc:graphicFrameChg chg="add">
          <ac:chgData name="Nguyen, Josh" userId="b7b811e7-86da-4ffa-b648-fcdfe8750c93" providerId="ADAL" clId="{C502A258-48B3-447F-882C-D3641D82937E}" dt="2020-04-07T15:25:14.969" v="184"/>
          <ac:graphicFrameMkLst>
            <pc:docMk/>
            <pc:sldMk cId="4200352019" sldId="270"/>
            <ac:graphicFrameMk id="15" creationId="{C27E82B2-DA08-4321-928A-3087E607E370}"/>
          </ac:graphicFrameMkLst>
        </pc:graphicFrameChg>
        <pc:graphicFrameChg chg="del modGraphic">
          <ac:chgData name="Nguyen, Josh" userId="b7b811e7-86da-4ffa-b648-fcdfe8750c93" providerId="ADAL" clId="{C502A258-48B3-447F-882C-D3641D82937E}" dt="2020-04-07T15:24:46.738" v="176" actId="478"/>
          <ac:graphicFrameMkLst>
            <pc:docMk/>
            <pc:sldMk cId="4200352019" sldId="270"/>
            <ac:graphicFrameMk id="16" creationId="{FBF68280-2E57-4532-9CAC-D155241D1E12}"/>
          </ac:graphicFrameMkLst>
        </pc:graphicFrameChg>
        <pc:graphicFrameChg chg="add del mod">
          <ac:chgData name="Nguyen, Josh" userId="b7b811e7-86da-4ffa-b648-fcdfe8750c93" providerId="ADAL" clId="{C502A258-48B3-447F-882C-D3641D82937E}" dt="2020-04-07T15:31:12.861" v="191" actId="478"/>
          <ac:graphicFrameMkLst>
            <pc:docMk/>
            <pc:sldMk cId="4200352019" sldId="270"/>
            <ac:graphicFrameMk id="17" creationId="{C27E82B2-DA08-4321-928A-3087E607E370}"/>
          </ac:graphicFrameMkLst>
        </pc:graphicFrameChg>
        <pc:graphicFrameChg chg="add del">
          <ac:chgData name="Nguyen, Josh" userId="b7b811e7-86da-4ffa-b648-fcdfe8750c93" providerId="ADAL" clId="{C502A258-48B3-447F-882C-D3641D82937E}" dt="2020-04-07T15:31:00.042" v="190" actId="478"/>
          <ac:graphicFrameMkLst>
            <pc:docMk/>
            <pc:sldMk cId="4200352019" sldId="270"/>
            <ac:graphicFrameMk id="18" creationId="{C27E82B2-DA08-4321-928A-3087E607E370}"/>
          </ac:graphicFrameMkLst>
        </pc:graphicFrameChg>
        <pc:graphicFrameChg chg="add">
          <ac:chgData name="Nguyen, Josh" userId="b7b811e7-86da-4ffa-b648-fcdfe8750c93" providerId="ADAL" clId="{C502A258-48B3-447F-882C-D3641D82937E}" dt="2020-04-07T15:31:13.896" v="193"/>
          <ac:graphicFrameMkLst>
            <pc:docMk/>
            <pc:sldMk cId="4200352019" sldId="270"/>
            <ac:graphicFrameMk id="19" creationId="{C27E82B2-DA08-4321-928A-3087E607E370}"/>
          </ac:graphicFrameMkLst>
        </pc:graphicFrameChg>
        <pc:graphicFrameChg chg="add mod">
          <ac:chgData name="Nguyen, Josh" userId="b7b811e7-86da-4ffa-b648-fcdfe8750c93" providerId="ADAL" clId="{C502A258-48B3-447F-882C-D3641D82937E}" dt="2020-04-07T15:44:17.648" v="199" actId="1076"/>
          <ac:graphicFrameMkLst>
            <pc:docMk/>
            <pc:sldMk cId="4200352019" sldId="270"/>
            <ac:graphicFrameMk id="20" creationId="{C27E82B2-DA08-4321-928A-3087E607E370}"/>
          </ac:graphicFrameMkLst>
        </pc:graphicFrameChg>
        <pc:graphicFrameChg chg="add">
          <ac:chgData name="Nguyen, Josh" userId="b7b811e7-86da-4ffa-b648-fcdfe8750c93" providerId="ADAL" clId="{C502A258-48B3-447F-882C-D3641D82937E}" dt="2020-04-07T15:44:18.753" v="201"/>
          <ac:graphicFrameMkLst>
            <pc:docMk/>
            <pc:sldMk cId="4200352019" sldId="270"/>
            <ac:graphicFrameMk id="21" creationId="{C27E82B2-DA08-4321-928A-3087E607E370}"/>
          </ac:graphicFrameMkLst>
        </pc:graphicFrameChg>
        <pc:graphicFrameChg chg="add mod">
          <ac:chgData name="Nguyen, Josh" userId="b7b811e7-86da-4ffa-b648-fcdfe8750c93" providerId="ADAL" clId="{C502A258-48B3-447F-882C-D3641D82937E}" dt="2020-04-07T18:18:24.388" v="597" actId="207"/>
          <ac:graphicFrameMkLst>
            <pc:docMk/>
            <pc:sldMk cId="4200352019" sldId="270"/>
            <ac:graphicFrameMk id="22" creationId="{C27E82B2-DA08-4321-928A-3087E607E370}"/>
          </ac:graphicFrameMkLst>
        </pc:graphicFrameChg>
        <pc:graphicFrameChg chg="add">
          <ac:chgData name="Nguyen, Josh" userId="b7b811e7-86da-4ffa-b648-fcdfe8750c93" providerId="ADAL" clId="{C502A258-48B3-447F-882C-D3641D82937E}" dt="2020-04-07T15:47:25.793" v="215"/>
          <ac:graphicFrameMkLst>
            <pc:docMk/>
            <pc:sldMk cId="4200352019" sldId="270"/>
            <ac:graphicFrameMk id="24" creationId="{C27E82B2-DA08-4321-928A-3087E607E370}"/>
          </ac:graphicFrameMkLst>
        </pc:graphicFrameChg>
        <pc:picChg chg="add del">
          <ac:chgData name="Nguyen, Josh" userId="b7b811e7-86da-4ffa-b648-fcdfe8750c93" providerId="ADAL" clId="{C502A258-48B3-447F-882C-D3641D82937E}" dt="2020-04-07T15:31:31.257" v="195" actId="478"/>
          <ac:picMkLst>
            <pc:docMk/>
            <pc:sldMk cId="4200352019" sldId="270"/>
            <ac:picMk id="3" creationId="{1CC4277C-6402-4CF4-9BA4-D150523F2855}"/>
          </ac:picMkLst>
        </pc:picChg>
      </pc:sldChg>
      <pc:sldChg chg="addSp delSp modSp add mod ord">
        <pc:chgData name="Nguyen, Josh" userId="b7b811e7-86da-4ffa-b648-fcdfe8750c93" providerId="ADAL" clId="{C502A258-48B3-447F-882C-D3641D82937E}" dt="2020-04-07T18:18:30.093" v="599" actId="207"/>
        <pc:sldMkLst>
          <pc:docMk/>
          <pc:sldMk cId="598825187" sldId="271"/>
        </pc:sldMkLst>
        <pc:spChg chg="del">
          <ac:chgData name="Nguyen, Josh" userId="b7b811e7-86da-4ffa-b648-fcdfe8750c93" providerId="ADAL" clId="{C502A258-48B3-447F-882C-D3641D82937E}" dt="2020-04-07T16:06:30.751" v="228" actId="478"/>
          <ac:spMkLst>
            <pc:docMk/>
            <pc:sldMk cId="598825187" sldId="271"/>
            <ac:spMk id="2" creationId="{00000000-0000-0000-0000-000000000000}"/>
          </ac:spMkLst>
        </pc:spChg>
        <pc:spChg chg="add del mod">
          <ac:chgData name="Nguyen, Josh" userId="b7b811e7-86da-4ffa-b648-fcdfe8750c93" providerId="ADAL" clId="{C502A258-48B3-447F-882C-D3641D82937E}" dt="2020-04-07T16:06:32.548" v="229" actId="478"/>
          <ac:spMkLst>
            <pc:docMk/>
            <pc:sldMk cId="598825187" sldId="271"/>
            <ac:spMk id="4" creationId="{A9B97A0A-9023-42FB-A9A3-FDB8F26864C3}"/>
          </ac:spMkLst>
        </pc:spChg>
        <pc:graphicFrameChg chg="mod modGraphic">
          <ac:chgData name="Nguyen, Josh" userId="b7b811e7-86da-4ffa-b648-fcdfe8750c93" providerId="ADAL" clId="{C502A258-48B3-447F-882C-D3641D82937E}" dt="2020-04-07T17:43:59.379" v="471" actId="1076"/>
          <ac:graphicFrameMkLst>
            <pc:docMk/>
            <pc:sldMk cId="598825187" sldId="271"/>
            <ac:graphicFrameMk id="9" creationId="{EE79B572-DB21-4D1A-8A81-92949C31651E}"/>
          </ac:graphicFrameMkLst>
        </pc:graphicFrameChg>
        <pc:graphicFrameChg chg="add del">
          <ac:chgData name="Nguyen, Josh" userId="b7b811e7-86da-4ffa-b648-fcdfe8750c93" providerId="ADAL" clId="{C502A258-48B3-447F-882C-D3641D82937E}" dt="2020-04-07T16:06:34.721" v="230" actId="478"/>
          <ac:graphicFrameMkLst>
            <pc:docMk/>
            <pc:sldMk cId="598825187" sldId="271"/>
            <ac:graphicFrameMk id="13" creationId="{213BA515-D27D-4ADD-A423-D6C9D0D3DA79}"/>
          </ac:graphicFrameMkLst>
        </pc:graphicFrameChg>
        <pc:graphicFrameChg chg="del">
          <ac:chgData name="Nguyen, Josh" userId="b7b811e7-86da-4ffa-b648-fcdfe8750c93" providerId="ADAL" clId="{C502A258-48B3-447F-882C-D3641D82937E}" dt="2020-04-07T15:55:04.917" v="219" actId="478"/>
          <ac:graphicFrameMkLst>
            <pc:docMk/>
            <pc:sldMk cId="598825187" sldId="271"/>
            <ac:graphicFrameMk id="14" creationId="{81136213-98E5-4071-99EE-B6CE70F0A08A}"/>
          </ac:graphicFrameMkLst>
        </pc:graphicFrameChg>
        <pc:graphicFrameChg chg="del">
          <ac:chgData name="Nguyen, Josh" userId="b7b811e7-86da-4ffa-b648-fcdfe8750c93" providerId="ADAL" clId="{C502A258-48B3-447F-882C-D3641D82937E}" dt="2020-04-07T15:55:12.796" v="220" actId="478"/>
          <ac:graphicFrameMkLst>
            <pc:docMk/>
            <pc:sldMk cId="598825187" sldId="271"/>
            <ac:graphicFrameMk id="16" creationId="{FBF68280-2E57-4532-9CAC-D155241D1E12}"/>
          </ac:graphicFrameMkLst>
        </pc:graphicFrameChg>
        <pc:graphicFrameChg chg="add">
          <ac:chgData name="Nguyen, Josh" userId="b7b811e7-86da-4ffa-b648-fcdfe8750c93" providerId="ADAL" clId="{C502A258-48B3-447F-882C-D3641D82937E}" dt="2020-04-07T16:06:35.460" v="232"/>
          <ac:graphicFrameMkLst>
            <pc:docMk/>
            <pc:sldMk cId="598825187" sldId="271"/>
            <ac:graphicFrameMk id="17" creationId="{213BA515-D27D-4ADD-A423-D6C9D0D3DA79}"/>
          </ac:graphicFrameMkLst>
        </pc:graphicFrameChg>
        <pc:graphicFrameChg chg="add mod">
          <ac:chgData name="Nguyen, Josh" userId="b7b811e7-86da-4ffa-b648-fcdfe8750c93" providerId="ADAL" clId="{C502A258-48B3-447F-882C-D3641D82937E}" dt="2020-04-07T18:18:30.093" v="599" actId="207"/>
          <ac:graphicFrameMkLst>
            <pc:docMk/>
            <pc:sldMk cId="598825187" sldId="271"/>
            <ac:graphicFrameMk id="18" creationId="{213BA515-D27D-4ADD-A423-D6C9D0D3DA79}"/>
          </ac:graphicFrameMkLst>
        </pc:graphicFrameChg>
      </pc:sldChg>
      <pc:sldChg chg="addSp delSp modSp add mod ord">
        <pc:chgData name="Nguyen, Josh" userId="b7b811e7-86da-4ffa-b648-fcdfe8750c93" providerId="ADAL" clId="{C502A258-48B3-447F-882C-D3641D82937E}" dt="2020-04-07T18:18:34.994" v="601" actId="207"/>
        <pc:sldMkLst>
          <pc:docMk/>
          <pc:sldMk cId="3842605803" sldId="272"/>
        </pc:sldMkLst>
        <pc:spChg chg="del">
          <ac:chgData name="Nguyen, Josh" userId="b7b811e7-86da-4ffa-b648-fcdfe8750c93" providerId="ADAL" clId="{C502A258-48B3-447F-882C-D3641D82937E}" dt="2020-04-07T16:12:25.359" v="249" actId="478"/>
          <ac:spMkLst>
            <pc:docMk/>
            <pc:sldMk cId="3842605803" sldId="272"/>
            <ac:spMk id="2" creationId="{00000000-0000-0000-0000-000000000000}"/>
          </ac:spMkLst>
        </pc:spChg>
        <pc:spChg chg="add del mod">
          <ac:chgData name="Nguyen, Josh" userId="b7b811e7-86da-4ffa-b648-fcdfe8750c93" providerId="ADAL" clId="{C502A258-48B3-447F-882C-D3641D82937E}" dt="2020-04-07T16:12:27.186" v="250" actId="478"/>
          <ac:spMkLst>
            <pc:docMk/>
            <pc:sldMk cId="3842605803" sldId="272"/>
            <ac:spMk id="4" creationId="{4EEF1A98-316C-4AED-88A5-8B0E3789C789}"/>
          </ac:spMkLst>
        </pc:spChg>
        <pc:graphicFrameChg chg="del">
          <ac:chgData name="Nguyen, Josh" userId="b7b811e7-86da-4ffa-b648-fcdfe8750c93" providerId="ADAL" clId="{C502A258-48B3-447F-882C-D3641D82937E}" dt="2020-04-07T15:55:28.287" v="224" actId="478"/>
          <ac:graphicFrameMkLst>
            <pc:docMk/>
            <pc:sldMk cId="3842605803" sldId="272"/>
            <ac:graphicFrameMk id="9" creationId="{EE79B572-DB21-4D1A-8A81-92949C31651E}"/>
          </ac:graphicFrameMkLst>
        </pc:graphicFrameChg>
        <pc:graphicFrameChg chg="del">
          <ac:chgData name="Nguyen, Josh" userId="b7b811e7-86da-4ffa-b648-fcdfe8750c93" providerId="ADAL" clId="{C502A258-48B3-447F-882C-D3641D82937E}" dt="2020-04-07T15:55:28.811" v="225" actId="478"/>
          <ac:graphicFrameMkLst>
            <pc:docMk/>
            <pc:sldMk cId="3842605803" sldId="272"/>
            <ac:graphicFrameMk id="14" creationId="{81136213-98E5-4071-99EE-B6CE70F0A08A}"/>
          </ac:graphicFrameMkLst>
        </pc:graphicFrameChg>
        <pc:graphicFrameChg chg="add">
          <ac:chgData name="Nguyen, Josh" userId="b7b811e7-86da-4ffa-b648-fcdfe8750c93" providerId="ADAL" clId="{C502A258-48B3-447F-882C-D3641D82937E}" dt="2020-04-07T16:12:27.748" v="252"/>
          <ac:graphicFrameMkLst>
            <pc:docMk/>
            <pc:sldMk cId="3842605803" sldId="272"/>
            <ac:graphicFrameMk id="15" creationId="{B5C383C1-0B97-4517-95EF-C88165986E48}"/>
          </ac:graphicFrameMkLst>
        </pc:graphicFrameChg>
        <pc:graphicFrameChg chg="add mod">
          <ac:chgData name="Nguyen, Josh" userId="b7b811e7-86da-4ffa-b648-fcdfe8750c93" providerId="ADAL" clId="{C502A258-48B3-447F-882C-D3641D82937E}" dt="2020-04-07T18:18:34.994" v="601" actId="207"/>
          <ac:graphicFrameMkLst>
            <pc:docMk/>
            <pc:sldMk cId="3842605803" sldId="272"/>
            <ac:graphicFrameMk id="17" creationId="{B5C383C1-0B97-4517-95EF-C88165986E48}"/>
          </ac:graphicFrameMkLst>
        </pc:graphicFrameChg>
      </pc:sldChg>
      <pc:sldChg chg="addSp delSp modSp add ord">
        <pc:chgData name="Nguyen, Josh" userId="b7b811e7-86da-4ffa-b648-fcdfe8750c93" providerId="ADAL" clId="{C502A258-48B3-447F-882C-D3641D82937E}" dt="2020-04-07T18:46:19.820" v="1194"/>
        <pc:sldMkLst>
          <pc:docMk/>
          <pc:sldMk cId="647826017" sldId="273"/>
        </pc:sldMkLst>
        <pc:spChg chg="mod">
          <ac:chgData name="Nguyen, Josh" userId="b7b811e7-86da-4ffa-b648-fcdfe8750c93" providerId="ADAL" clId="{C502A258-48B3-447F-882C-D3641D82937E}" dt="2020-04-07T18:33:01.084" v="973" actId="20577"/>
          <ac:spMkLst>
            <pc:docMk/>
            <pc:sldMk cId="647826017" sldId="273"/>
            <ac:spMk id="2" creationId="{00000000-0000-0000-0000-000000000000}"/>
          </ac:spMkLst>
        </pc:spChg>
        <pc:spChg chg="mod">
          <ac:chgData name="Nguyen, Josh" userId="b7b811e7-86da-4ffa-b648-fcdfe8750c93" providerId="ADAL" clId="{C502A258-48B3-447F-882C-D3641D82937E}" dt="2020-04-07T18:34:05.344" v="1186" actId="20577"/>
          <ac:spMkLst>
            <pc:docMk/>
            <pc:sldMk cId="647826017" sldId="273"/>
            <ac:spMk id="3" creationId="{00000000-0000-0000-0000-000000000000}"/>
          </ac:spMkLst>
        </pc:spChg>
        <pc:graphicFrameChg chg="add del">
          <ac:chgData name="Nguyen, Josh" userId="b7b811e7-86da-4ffa-b648-fcdfe8750c93" providerId="ADAL" clId="{C502A258-48B3-447F-882C-D3641D82937E}" dt="2020-04-07T18:32:49.931" v="952"/>
          <ac:graphicFrameMkLst>
            <pc:docMk/>
            <pc:sldMk cId="647826017" sldId="273"/>
            <ac:graphicFrameMk id="4" creationId="{F06C9691-C232-4FC4-8922-79519D190C6E}"/>
          </ac:graphicFrameMkLst>
        </pc:graphicFrameChg>
        <pc:graphicFrameChg chg="add mod modGraphic">
          <ac:chgData name="Nguyen, Josh" userId="b7b811e7-86da-4ffa-b648-fcdfe8750c93" providerId="ADAL" clId="{C502A258-48B3-447F-882C-D3641D82937E}" dt="2020-04-07T18:34:09.106" v="1187" actId="1076"/>
          <ac:graphicFrameMkLst>
            <pc:docMk/>
            <pc:sldMk cId="647826017" sldId="273"/>
            <ac:graphicFrameMk id="5" creationId="{4ABE857A-3C63-4BF7-8E46-676370330F8D}"/>
          </ac:graphicFrameMkLst>
        </pc:graphicFrameChg>
        <pc:graphicFrameChg chg="del modGraphic">
          <ac:chgData name="Nguyen, Josh" userId="b7b811e7-86da-4ffa-b648-fcdfe8750c93" providerId="ADAL" clId="{C502A258-48B3-447F-882C-D3641D82937E}" dt="2020-04-07T18:32:47.898" v="950" actId="478"/>
          <ac:graphicFrameMkLst>
            <pc:docMk/>
            <pc:sldMk cId="647826017" sldId="273"/>
            <ac:graphicFrameMk id="9" creationId="{6016D2FA-C1AE-44C6-8EA3-2DFA3F518559}"/>
          </ac:graphicFrameMkLst>
        </pc:graphicFrameChg>
      </pc:sldChg>
    </pc:docChg>
  </pc:docChgLst>
  <pc:docChgLst>
    <pc:chgData name="Kwo, Kelly" userId="S::kkwo@arlon.com::d4c80dc9-1698-48ed-a31c-335a6ab29621" providerId="AD" clId="Web-{31A3E561-A85B-39A3-2408-412BBF156021}"/>
    <pc:docChg chg="modSld">
      <pc:chgData name="Kwo, Kelly" userId="S::kkwo@arlon.com::d4c80dc9-1698-48ed-a31c-335a6ab29621" providerId="AD" clId="Web-{31A3E561-A85B-39A3-2408-412BBF156021}" dt="2020-04-07T14:55:14.385" v="8"/>
      <pc:docMkLst>
        <pc:docMk/>
      </pc:docMkLst>
      <pc:sldChg chg="modSp">
        <pc:chgData name="Kwo, Kelly" userId="S::kkwo@arlon.com::d4c80dc9-1698-48ed-a31c-335a6ab29621" providerId="AD" clId="Web-{31A3E561-A85B-39A3-2408-412BBF156021}" dt="2020-04-07T14:55:14.385" v="8"/>
        <pc:sldMkLst>
          <pc:docMk/>
          <pc:sldMk cId="2570013738" sldId="257"/>
        </pc:sldMkLst>
        <pc:graphicFrameChg chg="mod modGraphic">
          <ac:chgData name="Kwo, Kelly" userId="S::kkwo@arlon.com::d4c80dc9-1698-48ed-a31c-335a6ab29621" providerId="AD" clId="Web-{31A3E561-A85B-39A3-2408-412BBF156021}" dt="2020-04-07T14:55:14.385" v="8"/>
          <ac:graphicFrameMkLst>
            <pc:docMk/>
            <pc:sldMk cId="2570013738" sldId="257"/>
            <ac:graphicFrameMk id="14" creationId="{81136213-98E5-4071-99EE-B6CE70F0A08A}"/>
          </ac:graphicFrameMkLst>
        </pc:graphicFrameChg>
      </pc:sldChg>
      <pc:sldChg chg="addCm">
        <pc:chgData name="Kwo, Kelly" userId="S::kkwo@arlon.com::d4c80dc9-1698-48ed-a31c-335a6ab29621" providerId="AD" clId="Web-{31A3E561-A85B-39A3-2408-412BBF156021}" dt="2020-04-07T14:54:29.557" v="0"/>
        <pc:sldMkLst>
          <pc:docMk/>
          <pc:sldMk cId="1997768119" sldId="264"/>
        </pc:sldMkLst>
      </pc:sldChg>
    </pc:docChg>
  </pc:docChgLst>
  <pc:docChgLst>
    <pc:chgData name="Nguyen, Josh" userId="b7b811e7-86da-4ffa-b648-fcdfe8750c93" providerId="ADAL" clId="{E05E6AF8-43A3-4790-8611-7F14C2968926}"/>
    <pc:docChg chg="custSel addSld delSld modSld">
      <pc:chgData name="Nguyen, Josh" userId="b7b811e7-86da-4ffa-b648-fcdfe8750c93" providerId="ADAL" clId="{E05E6AF8-43A3-4790-8611-7F14C2968926}" dt="2020-06-03T22:12:53.528" v="309" actId="404"/>
      <pc:docMkLst>
        <pc:docMk/>
      </pc:docMkLst>
      <pc:sldChg chg="addCm">
        <pc:chgData name="Nguyen, Josh" userId="b7b811e7-86da-4ffa-b648-fcdfe8750c93" providerId="ADAL" clId="{E05E6AF8-43A3-4790-8611-7F14C2968926}" dt="2020-05-28T20:24:13.740" v="62" actId="1589"/>
        <pc:sldMkLst>
          <pc:docMk/>
          <pc:sldMk cId="3327254738" sldId="256"/>
        </pc:sldMkLst>
      </pc:sldChg>
      <pc:sldChg chg="addSp modSp modTransition">
        <pc:chgData name="Nguyen, Josh" userId="b7b811e7-86da-4ffa-b648-fcdfe8750c93" providerId="ADAL" clId="{E05E6AF8-43A3-4790-8611-7F14C2968926}" dt="2020-06-03T22:06:36.903" v="297"/>
        <pc:sldMkLst>
          <pc:docMk/>
          <pc:sldMk cId="1997768119" sldId="264"/>
        </pc:sldMkLst>
        <pc:spChg chg="mod">
          <ac:chgData name="Nguyen, Josh" userId="b7b811e7-86da-4ffa-b648-fcdfe8750c93" providerId="ADAL" clId="{E05E6AF8-43A3-4790-8611-7F14C2968926}" dt="2020-06-02T17:27:31.196" v="296" actId="20577"/>
          <ac:spMkLst>
            <pc:docMk/>
            <pc:sldMk cId="1997768119" sldId="264"/>
            <ac:spMk id="3" creationId="{00000000-0000-0000-0000-000000000000}"/>
          </ac:spMkLst>
        </pc:spChg>
        <pc:graphicFrameChg chg="mod">
          <ac:chgData name="Nguyen, Josh" userId="b7b811e7-86da-4ffa-b648-fcdfe8750c93" providerId="ADAL" clId="{E05E6AF8-43A3-4790-8611-7F14C2968926}" dt="2020-06-02T17:23:28.634" v="209" actId="1076"/>
          <ac:graphicFrameMkLst>
            <pc:docMk/>
            <pc:sldMk cId="1997768119" sldId="264"/>
            <ac:graphicFrameMk id="10" creationId="{275E7BB0-1082-46BD-ACEE-877F2966187F}"/>
          </ac:graphicFrameMkLst>
        </pc:graphicFrameChg>
        <pc:graphicFrameChg chg="add mod modGraphic">
          <ac:chgData name="Nguyen, Josh" userId="b7b811e7-86da-4ffa-b648-fcdfe8750c93" providerId="ADAL" clId="{E05E6AF8-43A3-4790-8611-7F14C2968926}" dt="2020-06-02T17:23:55.832" v="227" actId="20577"/>
          <ac:graphicFrameMkLst>
            <pc:docMk/>
            <pc:sldMk cId="1997768119" sldId="264"/>
            <ac:graphicFrameMk id="13" creationId="{1B79C700-1464-4194-BACE-99A0BC895F8E}"/>
          </ac:graphicFrameMkLst>
        </pc:graphicFrameChg>
      </pc:sldChg>
      <pc:sldChg chg="modSp">
        <pc:chgData name="Nguyen, Josh" userId="b7b811e7-86da-4ffa-b648-fcdfe8750c93" providerId="ADAL" clId="{E05E6AF8-43A3-4790-8611-7F14C2968926}" dt="2020-06-03T22:09:39.666" v="299" actId="20577"/>
        <pc:sldMkLst>
          <pc:docMk/>
          <pc:sldMk cId="1303539476" sldId="269"/>
        </pc:sldMkLst>
        <pc:spChg chg="mod">
          <ac:chgData name="Nguyen, Josh" userId="b7b811e7-86da-4ffa-b648-fcdfe8750c93" providerId="ADAL" clId="{E05E6AF8-43A3-4790-8611-7F14C2968926}" dt="2020-06-03T22:09:39.666" v="299" actId="20577"/>
          <ac:spMkLst>
            <pc:docMk/>
            <pc:sldMk cId="1303539476" sldId="269"/>
            <ac:spMk id="3" creationId="{00000000-0000-0000-0000-000000000000}"/>
          </ac:spMkLst>
        </pc:spChg>
      </pc:sldChg>
      <pc:sldChg chg="addSp delSp modSp mod addCm delCm modCm">
        <pc:chgData name="Nguyen, Josh" userId="b7b811e7-86da-4ffa-b648-fcdfe8750c93" providerId="ADAL" clId="{E05E6AF8-43A3-4790-8611-7F14C2968926}" dt="2020-06-03T22:12:53.528" v="309" actId="404"/>
        <pc:sldMkLst>
          <pc:docMk/>
          <pc:sldMk cId="4200352019" sldId="270"/>
        </pc:sldMkLst>
        <pc:graphicFrameChg chg="add del">
          <ac:chgData name="Nguyen, Josh" userId="b7b811e7-86da-4ffa-b648-fcdfe8750c93" providerId="ADAL" clId="{E05E6AF8-43A3-4790-8611-7F14C2968926}" dt="2020-06-03T22:12:22.643" v="302"/>
          <ac:graphicFrameMkLst>
            <pc:docMk/>
            <pc:sldMk cId="4200352019" sldId="270"/>
            <ac:graphicFrameMk id="2" creationId="{E6F54E9F-C5E6-4924-94A6-66FAFC33B30C}"/>
          </ac:graphicFrameMkLst>
        </pc:graphicFrameChg>
        <pc:graphicFrameChg chg="add mod modGraphic">
          <ac:chgData name="Nguyen, Josh" userId="b7b811e7-86da-4ffa-b648-fcdfe8750c93" providerId="ADAL" clId="{E05E6AF8-43A3-4790-8611-7F14C2968926}" dt="2020-06-03T22:12:53.528" v="309" actId="404"/>
          <ac:graphicFrameMkLst>
            <pc:docMk/>
            <pc:sldMk cId="4200352019" sldId="270"/>
            <ac:graphicFrameMk id="3" creationId="{FE1300C9-05FA-4B31-A319-C4AB60A03124}"/>
          </ac:graphicFrameMkLst>
        </pc:graphicFrameChg>
        <pc:graphicFrameChg chg="add mod">
          <ac:chgData name="Nguyen, Josh" userId="b7b811e7-86da-4ffa-b648-fcdfe8750c93" providerId="ADAL" clId="{E05E6AF8-43A3-4790-8611-7F14C2968926}" dt="2020-06-02T17:26:30.266" v="253" actId="1076"/>
          <ac:graphicFrameMkLst>
            <pc:docMk/>
            <pc:sldMk cId="4200352019" sldId="270"/>
            <ac:graphicFrameMk id="11" creationId="{A8292120-D74A-409A-8CFC-7811F367A5F9}"/>
          </ac:graphicFrameMkLst>
        </pc:graphicFrameChg>
        <pc:graphicFrameChg chg="del">
          <ac:chgData name="Nguyen, Josh" userId="b7b811e7-86da-4ffa-b648-fcdfe8750c93" providerId="ADAL" clId="{E05E6AF8-43A3-4790-8611-7F14C2968926}" dt="2020-06-03T22:12:18.199" v="300" actId="478"/>
          <ac:graphicFrameMkLst>
            <pc:docMk/>
            <pc:sldMk cId="4200352019" sldId="270"/>
            <ac:graphicFrameMk id="14" creationId="{81136213-98E5-4071-99EE-B6CE70F0A08A}"/>
          </ac:graphicFrameMkLst>
        </pc:graphicFrameChg>
        <pc:graphicFrameChg chg="del">
          <ac:chgData name="Nguyen, Josh" userId="b7b811e7-86da-4ffa-b648-fcdfe8750c93" providerId="ADAL" clId="{E05E6AF8-43A3-4790-8611-7F14C2968926}" dt="2020-06-02T17:26:22.416" v="249" actId="478"/>
          <ac:graphicFrameMkLst>
            <pc:docMk/>
            <pc:sldMk cId="4200352019" sldId="270"/>
            <ac:graphicFrameMk id="22" creationId="{C27E82B2-DA08-4321-928A-3087E607E370}"/>
          </ac:graphicFrameMkLst>
        </pc:graphicFrameChg>
      </pc:sldChg>
      <pc:sldChg chg="addSp delSp modSp mod">
        <pc:chgData name="Nguyen, Josh" userId="b7b811e7-86da-4ffa-b648-fcdfe8750c93" providerId="ADAL" clId="{E05E6AF8-43A3-4790-8611-7F14C2968926}" dt="2020-06-02T17:26:04.348" v="247" actId="478"/>
        <pc:sldMkLst>
          <pc:docMk/>
          <pc:sldMk cId="3842605803" sldId="272"/>
        </pc:sldMkLst>
        <pc:graphicFrameChg chg="add del mod">
          <ac:chgData name="Nguyen, Josh" userId="b7b811e7-86da-4ffa-b648-fcdfe8750c93" providerId="ADAL" clId="{E05E6AF8-43A3-4790-8611-7F14C2968926}" dt="2020-06-02T17:26:03.500" v="246" actId="1076"/>
          <ac:graphicFrameMkLst>
            <pc:docMk/>
            <pc:sldMk cId="3842605803" sldId="272"/>
            <ac:graphicFrameMk id="11" creationId="{C27E82B2-DA08-4321-928A-3087E607E370}"/>
          </ac:graphicFrameMkLst>
        </pc:graphicFrameChg>
        <pc:graphicFrameChg chg="add del">
          <ac:chgData name="Nguyen, Josh" userId="b7b811e7-86da-4ffa-b648-fcdfe8750c93" providerId="ADAL" clId="{E05E6AF8-43A3-4790-8611-7F14C2968926}" dt="2020-06-02T17:26:04.348" v="247" actId="478"/>
          <ac:graphicFrameMkLst>
            <pc:docMk/>
            <pc:sldMk cId="3842605803" sldId="272"/>
            <ac:graphicFrameMk id="17" creationId="{B5C383C1-0B97-4517-95EF-C88165986E48}"/>
          </ac:graphicFrameMkLst>
        </pc:graphicFrameChg>
      </pc:sldChg>
      <pc:sldChg chg="modSp add del">
        <pc:chgData name="Nguyen, Josh" userId="b7b811e7-86da-4ffa-b648-fcdfe8750c93" providerId="ADAL" clId="{E05E6AF8-43A3-4790-8611-7F14C2968926}" dt="2020-06-02T17:27:21.170" v="254" actId="2696"/>
        <pc:sldMkLst>
          <pc:docMk/>
          <pc:sldMk cId="3887697875" sldId="274"/>
        </pc:sldMkLst>
        <pc:spChg chg="mod">
          <ac:chgData name="Nguyen, Josh" userId="b7b811e7-86da-4ffa-b648-fcdfe8750c93" providerId="ADAL" clId="{E05E6AF8-43A3-4790-8611-7F14C2968926}" dt="2020-05-28T21:25:14.540" v="141" actId="20577"/>
          <ac:spMkLst>
            <pc:docMk/>
            <pc:sldMk cId="3887697875" sldId="274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nguyen\Documents\_Tech%20Service%20Cases\95835%20IllumiNITE,%20V2,%202400XLP,%202400\TSC%2095835%20Peel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Peel</a:t>
            </a:r>
            <a:r>
              <a:rPr lang="en-US" baseline="0"/>
              <a:t> Adhesion on Mirror (Standard) Stainless Steel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Sheet1!$I$7</c:f>
              <c:strCache>
                <c:ptCount val="1"/>
                <c:pt idx="0">
                  <c:v>IllumiNITE V2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  <a:prstDash val="solid"/>
              </a:ln>
              <a:effectLst/>
            </c:spPr>
          </c:marker>
          <c:cat>
            <c:strRef>
              <c:f>Sheet1!$J$6:$M$6</c:f>
              <c:strCache>
                <c:ptCount val="4"/>
                <c:pt idx="0">
                  <c:v>Instant</c:v>
                </c:pt>
                <c:pt idx="1">
                  <c:v>15min</c:v>
                </c:pt>
                <c:pt idx="2">
                  <c:v>24hr</c:v>
                </c:pt>
                <c:pt idx="3">
                  <c:v>1wk</c:v>
                </c:pt>
              </c:strCache>
            </c:strRef>
          </c:cat>
          <c:val>
            <c:numRef>
              <c:f>Sheet1!$J$7:$M$7</c:f>
              <c:numCache>
                <c:formatCode>0.00</c:formatCode>
                <c:ptCount val="4"/>
                <c:pt idx="0">
                  <c:v>2.8580000000000001</c:v>
                </c:pt>
                <c:pt idx="1">
                  <c:v>3.4313333333333333</c:v>
                </c:pt>
                <c:pt idx="2">
                  <c:v>4.5476666666666672</c:v>
                </c:pt>
                <c:pt idx="3">
                  <c:v>7.1419999999999995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24-421E-BBF7-0E2945F79DE7}"/>
            </c:ext>
          </c:extLst>
        </c:ser>
        <c:ser>
          <c:idx val="4"/>
          <c:order val="1"/>
          <c:tx>
            <c:strRef>
              <c:f>Sheet1!$I$8</c:f>
              <c:strCache>
                <c:ptCount val="1"/>
                <c:pt idx="0">
                  <c:v>2400XLP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  <a:prstDash val="solid"/>
              </a:ln>
              <a:effectLst/>
            </c:spPr>
          </c:marker>
          <c:cat>
            <c:strRef>
              <c:f>Sheet1!$J$6:$M$6</c:f>
              <c:strCache>
                <c:ptCount val="4"/>
                <c:pt idx="0">
                  <c:v>Instant</c:v>
                </c:pt>
                <c:pt idx="1">
                  <c:v>15min</c:v>
                </c:pt>
                <c:pt idx="2">
                  <c:v>24hr</c:v>
                </c:pt>
                <c:pt idx="3">
                  <c:v>1wk</c:v>
                </c:pt>
              </c:strCache>
            </c:strRef>
          </c:cat>
          <c:val>
            <c:numRef>
              <c:f>Sheet1!$J$8:$M$8</c:f>
              <c:numCache>
                <c:formatCode>0.00</c:formatCode>
                <c:ptCount val="4"/>
                <c:pt idx="0">
                  <c:v>3.3009999999999997</c:v>
                </c:pt>
                <c:pt idx="1">
                  <c:v>4.0523333333333333</c:v>
                </c:pt>
                <c:pt idx="2">
                  <c:v>5.2779999999999996</c:v>
                </c:pt>
                <c:pt idx="3">
                  <c:v>7.9710000000000001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24-421E-BBF7-0E2945F79DE7}"/>
            </c:ext>
          </c:extLst>
        </c:ser>
        <c:ser>
          <c:idx val="0"/>
          <c:order val="2"/>
          <c:tx>
            <c:strRef>
              <c:f>Sheet1!$I$9</c:f>
              <c:strCache>
                <c:ptCount val="1"/>
                <c:pt idx="0">
                  <c:v>2400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Sheet1!$J$6:$M$6</c:f>
              <c:strCache>
                <c:ptCount val="4"/>
                <c:pt idx="0">
                  <c:v>Instant</c:v>
                </c:pt>
                <c:pt idx="1">
                  <c:v>15min</c:v>
                </c:pt>
                <c:pt idx="2">
                  <c:v>24hr</c:v>
                </c:pt>
                <c:pt idx="3">
                  <c:v>1wk</c:v>
                </c:pt>
              </c:strCache>
            </c:strRef>
          </c:cat>
          <c:val>
            <c:numRef>
              <c:f>Sheet1!$J$9:$M$9</c:f>
              <c:numCache>
                <c:formatCode>0.00</c:formatCode>
                <c:ptCount val="4"/>
                <c:pt idx="0">
                  <c:v>3.4589999999999996</c:v>
                </c:pt>
                <c:pt idx="1">
                  <c:v>4.2706666666666671</c:v>
                </c:pt>
                <c:pt idx="2">
                  <c:v>5.176000000000001</c:v>
                </c:pt>
                <c:pt idx="3">
                  <c:v>7.3689999999999998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24-421E-BBF7-0E2945F79DE7}"/>
            </c:ext>
          </c:extLst>
        </c:ser>
        <c:ser>
          <c:idx val="1"/>
          <c:order val="3"/>
          <c:tx>
            <c:strRef>
              <c:f>Sheet1!$I$10</c:f>
              <c:strCache>
                <c:ptCount val="1"/>
                <c:pt idx="0">
                  <c:v>Avery V4000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Sheet1!$J$10:$M$10</c:f>
              <c:numCache>
                <c:formatCode>0.00</c:formatCode>
                <c:ptCount val="4"/>
                <c:pt idx="1">
                  <c:v>2.5459999999999998</c:v>
                </c:pt>
                <c:pt idx="2">
                  <c:v>3.1549999999999998</c:v>
                </c:pt>
                <c:pt idx="3">
                  <c:v>3.0379999999999998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24-421E-BBF7-0E2945F79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9586879"/>
        <c:axId val="967581807"/>
        <c:extLst/>
      </c:lineChart>
      <c:catAx>
        <c:axId val="919586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581807"/>
        <c:crosses val="autoZero"/>
        <c:auto val="1"/>
        <c:lblAlgn val="ctr"/>
        <c:lblOffset val="100"/>
        <c:noMultiLvlLbl val="0"/>
      </c:catAx>
      <c:valAx>
        <c:axId val="967581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586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Peel</a:t>
            </a:r>
            <a:r>
              <a:rPr lang="en-US" sz="2000" b="1" baseline="0" dirty="0"/>
              <a:t> Adhesion on Matte Stainless Steel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3"/>
          <c:order val="0"/>
          <c:tx>
            <c:v>IllumiNITE V2</c:v>
          </c:tx>
          <c:spPr>
            <a:ln w="28575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  <a:prstDash val="solid"/>
              </a:ln>
              <a:effectLst/>
            </c:spPr>
          </c:marker>
          <c:cat>
            <c:strRef>
              <c:f>Sheet1!$J$6:$M$6</c:f>
              <c:strCache>
                <c:ptCount val="4"/>
                <c:pt idx="0">
                  <c:v>Instant</c:v>
                </c:pt>
                <c:pt idx="1">
                  <c:v>15min</c:v>
                </c:pt>
                <c:pt idx="2">
                  <c:v>24hr</c:v>
                </c:pt>
                <c:pt idx="3">
                  <c:v>1wk</c:v>
                </c:pt>
              </c:strCache>
              <c:extLst xmlns:c15="http://schemas.microsoft.com/office/drawing/2012/chart"/>
            </c:strRef>
          </c:cat>
          <c:val>
            <c:numRef>
              <c:f>Sheet1!$J$20:$M$20</c:f>
              <c:numCache>
                <c:formatCode>0.00</c:formatCode>
                <c:ptCount val="4"/>
                <c:pt idx="0">
                  <c:v>2.4579999999999997</c:v>
                </c:pt>
                <c:pt idx="1">
                  <c:v>2.9589999999999996</c:v>
                </c:pt>
                <c:pt idx="2">
                  <c:v>4.718</c:v>
                </c:pt>
                <c:pt idx="3">
                  <c:v>7.1106666666666669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0-9B3D-4B00-8916-1CAE8CCC7838}"/>
            </c:ext>
          </c:extLst>
        </c:ser>
        <c:ser>
          <c:idx val="4"/>
          <c:order val="1"/>
          <c:tx>
            <c:v>DPF 2400XLP</c:v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  <a:prstDash val="solid"/>
              </a:ln>
              <a:effectLst/>
            </c:spPr>
          </c:marker>
          <c:cat>
            <c:strRef>
              <c:f>Sheet1!$J$6:$M$6</c:f>
              <c:strCache>
                <c:ptCount val="4"/>
                <c:pt idx="0">
                  <c:v>Instant</c:v>
                </c:pt>
                <c:pt idx="1">
                  <c:v>15min</c:v>
                </c:pt>
                <c:pt idx="2">
                  <c:v>24hr</c:v>
                </c:pt>
                <c:pt idx="3">
                  <c:v>1wk</c:v>
                </c:pt>
              </c:strCache>
              <c:extLst xmlns:c15="http://schemas.microsoft.com/office/drawing/2012/chart"/>
            </c:strRef>
          </c:cat>
          <c:val>
            <c:numRef>
              <c:f>Sheet1!$J$21:$M$21</c:f>
              <c:numCache>
                <c:formatCode>0.00</c:formatCode>
                <c:ptCount val="4"/>
                <c:pt idx="0">
                  <c:v>3.4386666666666668</c:v>
                </c:pt>
                <c:pt idx="1">
                  <c:v>4.0703333333333331</c:v>
                </c:pt>
                <c:pt idx="2">
                  <c:v>5.0480000000000009</c:v>
                </c:pt>
                <c:pt idx="3">
                  <c:v>6.9086666666666661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1-9B3D-4B00-8916-1CAE8CCC7838}"/>
            </c:ext>
          </c:extLst>
        </c:ser>
        <c:ser>
          <c:idx val="0"/>
          <c:order val="2"/>
          <c:tx>
            <c:v>DPF 2400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Sheet1!$J$22:$M$22</c:f>
              <c:numCache>
                <c:formatCode>0.00</c:formatCode>
                <c:ptCount val="4"/>
                <c:pt idx="0">
                  <c:v>3.7280000000000002</c:v>
                </c:pt>
                <c:pt idx="1">
                  <c:v>3.9676666666666667</c:v>
                </c:pt>
                <c:pt idx="2">
                  <c:v>5.5249999999999995</c:v>
                </c:pt>
                <c:pt idx="3">
                  <c:v>7.2220000000000004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3D-4B00-8916-1CAE8CCC78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9586879"/>
        <c:axId val="967581807"/>
        <c:extLst/>
      </c:lineChart>
      <c:catAx>
        <c:axId val="919586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581807"/>
        <c:crosses val="autoZero"/>
        <c:auto val="1"/>
        <c:lblAlgn val="ctr"/>
        <c:lblOffset val="100"/>
        <c:noMultiLvlLbl val="0"/>
      </c:catAx>
      <c:valAx>
        <c:axId val="967581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586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Peel</a:t>
            </a:r>
            <a:r>
              <a:rPr lang="en-US" sz="2000" b="1" baseline="0" dirty="0"/>
              <a:t> Adhesion on Brushed Stainless Steel</a:t>
            </a:r>
            <a:endParaRPr lang="en-US" sz="2000" b="1" dirty="0"/>
          </a:p>
        </c:rich>
      </c:tx>
      <c:layout>
        <c:manualLayout>
          <c:xMode val="edge"/>
          <c:yMode val="edge"/>
          <c:x val="0.20559502599658655"/>
          <c:y val="2.8027963521274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3"/>
          <c:order val="0"/>
          <c:tx>
            <c:v>IllumiNITE V2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  <a:prstDash val="solid"/>
              </a:ln>
              <a:effectLst/>
            </c:spPr>
          </c:marker>
          <c:cat>
            <c:strRef>
              <c:f>Sheet1!$J$19:$M$19</c:f>
              <c:strCache>
                <c:ptCount val="4"/>
                <c:pt idx="0">
                  <c:v>Instant</c:v>
                </c:pt>
                <c:pt idx="1">
                  <c:v>15min</c:v>
                </c:pt>
                <c:pt idx="2">
                  <c:v>24hr</c:v>
                </c:pt>
                <c:pt idx="3">
                  <c:v>1wk</c:v>
                </c:pt>
              </c:strCache>
            </c:strRef>
          </c:cat>
          <c:val>
            <c:numRef>
              <c:f>Sheet1!$J$33:$M$33</c:f>
              <c:numCache>
                <c:formatCode>0.00</c:formatCode>
                <c:ptCount val="4"/>
                <c:pt idx="0">
                  <c:v>2.5453333333333332</c:v>
                </c:pt>
                <c:pt idx="1">
                  <c:v>2.5563333333333333</c:v>
                </c:pt>
                <c:pt idx="2">
                  <c:v>4.2776666666666667</c:v>
                </c:pt>
                <c:pt idx="3">
                  <c:v>6.3386666666666658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CA-4606-924B-1343D17A6142}"/>
            </c:ext>
          </c:extLst>
        </c:ser>
        <c:ser>
          <c:idx val="4"/>
          <c:order val="1"/>
          <c:tx>
            <c:v>DPF 2400XLP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  <a:prstDash val="solid"/>
              </a:ln>
              <a:effectLst/>
            </c:spPr>
          </c:marker>
          <c:cat>
            <c:strRef>
              <c:f>Sheet1!$J$19:$M$19</c:f>
              <c:strCache>
                <c:ptCount val="4"/>
                <c:pt idx="0">
                  <c:v>Instant</c:v>
                </c:pt>
                <c:pt idx="1">
                  <c:v>15min</c:v>
                </c:pt>
                <c:pt idx="2">
                  <c:v>24hr</c:v>
                </c:pt>
                <c:pt idx="3">
                  <c:v>1wk</c:v>
                </c:pt>
              </c:strCache>
            </c:strRef>
          </c:cat>
          <c:val>
            <c:numRef>
              <c:f>Sheet1!$J$34:$M$34</c:f>
              <c:numCache>
                <c:formatCode>0.00</c:formatCode>
                <c:ptCount val="4"/>
                <c:pt idx="0">
                  <c:v>1.8366666666666667</c:v>
                </c:pt>
                <c:pt idx="1">
                  <c:v>3.4949999999999997</c:v>
                </c:pt>
                <c:pt idx="2">
                  <c:v>4.6659999999999995</c:v>
                </c:pt>
                <c:pt idx="3">
                  <c:v>6.8283333333333331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CA-4606-924B-1343D17A6142}"/>
            </c:ext>
          </c:extLst>
        </c:ser>
        <c:ser>
          <c:idx val="0"/>
          <c:order val="2"/>
          <c:tx>
            <c:v>DPF 2400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Sheet1!$J$19:$M$19</c:f>
              <c:strCache>
                <c:ptCount val="4"/>
                <c:pt idx="0">
                  <c:v>Instant</c:v>
                </c:pt>
                <c:pt idx="1">
                  <c:v>15min</c:v>
                </c:pt>
                <c:pt idx="2">
                  <c:v>24hr</c:v>
                </c:pt>
                <c:pt idx="3">
                  <c:v>1wk</c:v>
                </c:pt>
              </c:strCache>
            </c:strRef>
          </c:cat>
          <c:val>
            <c:numRef>
              <c:f>Sheet1!$J$35:$M$35</c:f>
              <c:numCache>
                <c:formatCode>0.00</c:formatCode>
                <c:ptCount val="4"/>
                <c:pt idx="0">
                  <c:v>2.5879999999999996</c:v>
                </c:pt>
                <c:pt idx="1">
                  <c:v>3.9994999999999998</c:v>
                </c:pt>
                <c:pt idx="2">
                  <c:v>4.628333333333333</c:v>
                </c:pt>
                <c:pt idx="3">
                  <c:v>6.6189999999999998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CA-4606-924B-1343D17A6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9586879"/>
        <c:axId val="967581807"/>
        <c:extLst/>
      </c:lineChart>
      <c:catAx>
        <c:axId val="919586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581807"/>
        <c:crosses val="autoZero"/>
        <c:auto val="1"/>
        <c:lblAlgn val="ctr"/>
        <c:lblOffset val="100"/>
        <c:noMultiLvlLbl val="0"/>
      </c:catAx>
      <c:valAx>
        <c:axId val="967581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586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28T13:24:13.726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DC531-4B06-48E6-9C65-CF9ABF175338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9E5CA-BE9A-4286-86EB-248FCFB49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Tested on T0128099 batch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9E5CA-BE9A-4286-86EB-248FCFB49C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1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Tested on T0128099 batch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9E5CA-BE9A-4286-86EB-248FCFB49C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2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Tested on T0128099 batch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9E5CA-BE9A-4286-86EB-248FCFB49C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11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One batch was aged tested and recorded 54 g/2in</a:t>
            </a: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9E5CA-BE9A-4286-86EB-248FCFB49C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4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C29C-3A10-4B16-8CF5-BB68892855D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8267-6AB4-4E89-B626-A211DFF2A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3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C29C-3A10-4B16-8CF5-BB68892855D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8267-6AB4-4E89-B626-A211DFF2A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C29C-3A10-4B16-8CF5-BB68892855D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8267-6AB4-4E89-B626-A211DFF2A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5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477950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C29C-3A10-4B16-8CF5-BB68892855D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8267-6AB4-4E89-B626-A211DFF2A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C29C-3A10-4B16-8CF5-BB68892855D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8267-6AB4-4E89-B626-A211DFF2A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6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C29C-3A10-4B16-8CF5-BB68892855D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8267-6AB4-4E89-B626-A211DFF2A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2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C29C-3A10-4B16-8CF5-BB68892855D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8267-6AB4-4E89-B626-A211DFF2A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6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C29C-3A10-4B16-8CF5-BB68892855D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8267-6AB4-4E89-B626-A211DFF2A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4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C29C-3A10-4B16-8CF5-BB68892855D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8267-6AB4-4E89-B626-A211DFF2A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6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C29C-3A10-4B16-8CF5-BB68892855D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8267-6AB4-4E89-B626-A211DFF2A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3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C29C-3A10-4B16-8CF5-BB68892855D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8267-6AB4-4E89-B626-A211DFF2A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6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4C29C-3A10-4B16-8CF5-BB68892855D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8267-6AB4-4E89-B626-A211DFF2A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0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 txBox="1">
            <a:spLocks/>
          </p:cNvSpPr>
          <p:nvPr/>
        </p:nvSpPr>
        <p:spPr>
          <a:xfrm>
            <a:off x="4313" y="4533898"/>
            <a:ext cx="9144000" cy="1066800"/>
          </a:xfrm>
          <a:prstGeom prst="rect">
            <a:avLst/>
          </a:prstGeom>
          <a:solidFill>
            <a:srgbClr val="ECA826">
              <a:alpha val="85000"/>
            </a:srgbClr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800" dirty="0">
              <a:solidFill>
                <a:srgbClr val="FFFFFF"/>
              </a:solidFill>
              <a:latin typeface="Alegreya Sans"/>
              <a:cs typeface="Alegreya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417" y="4744134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IllumiNITE V2 TS Data Review</a:t>
            </a:r>
          </a:p>
        </p:txBody>
      </p:sp>
    </p:spTree>
    <p:extLst>
      <p:ext uri="{BB962C8B-B14F-4D97-AF65-F5344CB8AC3E}">
        <p14:creationId xmlns:p14="http://schemas.microsoft.com/office/powerpoint/2010/main" val="3327254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59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Roboto Light"/>
              </a:rPr>
              <a:t>IllumiNITE V2 HC Cut/Weed</a:t>
            </a:r>
          </a:p>
        </p:txBody>
      </p:sp>
      <p:sp>
        <p:nvSpPr>
          <p:cNvPr id="6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Roboto Light"/>
                <a:cs typeface="Roboto Light"/>
              </a:defRPr>
            </a:lvl1pPr>
          </a:lstStyle>
          <a:p>
            <a:fld id="{7A92B6F5-D2F9-E441-9FF1-6B3A12DCBF60}" type="slidenum">
              <a:rPr lang="en-US" sz="1200" smtClean="0"/>
              <a:pPr/>
              <a:t>10</a:t>
            </a:fld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0" y="0"/>
            <a:ext cx="4572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Slide Number Placeholder 4"/>
          <p:cNvSpPr txBox="1">
            <a:spLocks/>
          </p:cNvSpPr>
          <p:nvPr/>
        </p:nvSpPr>
        <p:spPr>
          <a:xfrm>
            <a:off x="0" y="361950"/>
            <a:ext cx="457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92B6F5-D2F9-E441-9FF1-6B3A12DCBF6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-10358" y="6172200"/>
            <a:ext cx="9154357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Picture 60" descr="ArlonLogo-CMYK cop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48400"/>
            <a:ext cx="438476" cy="563957"/>
          </a:xfrm>
          <a:prstGeom prst="rect">
            <a:avLst/>
          </a:prstGeom>
        </p:spPr>
      </p:pic>
      <p:sp>
        <p:nvSpPr>
          <p:cNvPr id="7" name="AutoShape 4" descr="Image result for CGI CREATIVE GRAPHICS INTERNATIONAL LTD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CGI CREATIVE GRAPHICS INTERNATIONAL LTD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ECC2E640-4ADF-4BA4-B917-F102EEBD4D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23" y="973295"/>
            <a:ext cx="7538771" cy="56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92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59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Roboto Light"/>
              </a:rPr>
              <a:t>DPF 2400 Cut/Weed</a:t>
            </a:r>
          </a:p>
        </p:txBody>
      </p:sp>
      <p:sp>
        <p:nvSpPr>
          <p:cNvPr id="6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Roboto Light"/>
                <a:cs typeface="Roboto Light"/>
              </a:defRPr>
            </a:lvl1pPr>
          </a:lstStyle>
          <a:p>
            <a:fld id="{7A92B6F5-D2F9-E441-9FF1-6B3A12DCBF60}" type="slidenum">
              <a:rPr lang="en-US" sz="1200" smtClean="0"/>
              <a:pPr/>
              <a:t>11</a:t>
            </a:fld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0" y="0"/>
            <a:ext cx="4572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Slide Number Placeholder 4"/>
          <p:cNvSpPr txBox="1">
            <a:spLocks/>
          </p:cNvSpPr>
          <p:nvPr/>
        </p:nvSpPr>
        <p:spPr>
          <a:xfrm>
            <a:off x="0" y="361950"/>
            <a:ext cx="457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92B6F5-D2F9-E441-9FF1-6B3A12DCBF6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-10358" y="6172200"/>
            <a:ext cx="9154357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Picture 60" descr="ArlonLogo-CMYK cop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48400"/>
            <a:ext cx="438476" cy="563957"/>
          </a:xfrm>
          <a:prstGeom prst="rect">
            <a:avLst/>
          </a:prstGeom>
        </p:spPr>
      </p:pic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F3121F84-1345-46BA-B638-D37443A45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60" y="932918"/>
            <a:ext cx="7434680" cy="5576010"/>
          </a:xfrm>
        </p:spPr>
      </p:pic>
      <p:sp>
        <p:nvSpPr>
          <p:cNvPr id="7" name="AutoShape 4" descr="Image result for CGI CREATIVE GRAPHICS INTERNATIONAL LTD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CGI CREATIVE GRAPHICS INTERNATIONAL LTD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03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59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Roboto Light"/>
              </a:rPr>
              <a:t>DPF 2400XLP Cut/Weed</a:t>
            </a:r>
          </a:p>
        </p:txBody>
      </p:sp>
      <p:sp>
        <p:nvSpPr>
          <p:cNvPr id="6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Roboto Light"/>
                <a:cs typeface="Roboto Light"/>
              </a:defRPr>
            </a:lvl1pPr>
          </a:lstStyle>
          <a:p>
            <a:fld id="{7A92B6F5-D2F9-E441-9FF1-6B3A12DCBF60}" type="slidenum">
              <a:rPr lang="en-US" sz="1200" smtClean="0"/>
              <a:pPr/>
              <a:t>12</a:t>
            </a:fld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0" y="0"/>
            <a:ext cx="4572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Slide Number Placeholder 4"/>
          <p:cNvSpPr txBox="1">
            <a:spLocks/>
          </p:cNvSpPr>
          <p:nvPr/>
        </p:nvSpPr>
        <p:spPr>
          <a:xfrm>
            <a:off x="0" y="361950"/>
            <a:ext cx="457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92B6F5-D2F9-E441-9FF1-6B3A12DCBF6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-10358" y="6172200"/>
            <a:ext cx="9154357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Picture 60" descr="ArlonLogo-CMYK cop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48400"/>
            <a:ext cx="438476" cy="563957"/>
          </a:xfrm>
          <a:prstGeom prst="rect">
            <a:avLst/>
          </a:prstGeom>
        </p:spPr>
      </p:pic>
      <p:pic>
        <p:nvPicPr>
          <p:cNvPr id="6" name="Content Placeholder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5FDB067-9105-48C4-99C3-F7E30072A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1" y="957470"/>
            <a:ext cx="7487018" cy="5615264"/>
          </a:xfrm>
        </p:spPr>
      </p:pic>
      <p:sp>
        <p:nvSpPr>
          <p:cNvPr id="7" name="AutoShape 4" descr="Image result for CGI CREATIVE GRAPHICS INTERNATIONAL LTD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CGI CREATIVE GRAPHICS INTERNATIONAL LTD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21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59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Roboto Light"/>
              </a:rPr>
              <a:t>Conclusion</a:t>
            </a:r>
          </a:p>
        </p:txBody>
      </p:sp>
      <p:sp>
        <p:nvSpPr>
          <p:cNvPr id="6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Roboto Light"/>
                <a:cs typeface="Roboto Light"/>
              </a:defRPr>
            </a:lvl1pPr>
          </a:lstStyle>
          <a:p>
            <a:fld id="{7A92B6F5-D2F9-E441-9FF1-6B3A12DCBF60}" type="slidenum">
              <a:rPr lang="en-US" sz="1200" smtClean="0"/>
              <a:pPr/>
              <a:t>13</a:t>
            </a:fld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0" y="0"/>
            <a:ext cx="4572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Slide Number Placeholder 4"/>
          <p:cNvSpPr txBox="1">
            <a:spLocks/>
          </p:cNvSpPr>
          <p:nvPr/>
        </p:nvSpPr>
        <p:spPr>
          <a:xfrm>
            <a:off x="0" y="361950"/>
            <a:ext cx="457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92B6F5-D2F9-E441-9FF1-6B3A12DCBF6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-10358" y="6172200"/>
            <a:ext cx="9154357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Picture 60" descr="ArlonLogo-CMYK cop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48400"/>
            <a:ext cx="438476" cy="5639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38" y="1174751"/>
            <a:ext cx="8229600" cy="4791844"/>
          </a:xfrm>
        </p:spPr>
        <p:txBody>
          <a:bodyPr>
            <a:normAutofit/>
          </a:bodyPr>
          <a:lstStyle/>
          <a:p>
            <a:r>
              <a:rPr lang="en-US" sz="2400" dirty="0"/>
              <a:t>On various finishes of stainless steel panels, IllumiNITE V2 peel adhesion performs comparably to 2400XLP and 2400</a:t>
            </a:r>
          </a:p>
          <a:p>
            <a:r>
              <a:rPr lang="en-US" sz="2400" dirty="0"/>
              <a:t>IllumiNITE V2 cuts/weeds better than both 2400XLP and 2400</a:t>
            </a:r>
          </a:p>
          <a:p>
            <a:r>
              <a:rPr lang="en-US" sz="2400" dirty="0"/>
              <a:t>IllumiNITE V2 can be recommended for cut letters down to 2”</a:t>
            </a:r>
          </a:p>
          <a:p>
            <a:r>
              <a:rPr lang="en-US" sz="2400" dirty="0"/>
              <a:t>IllumiNITE V2 transfers adequately with medium tack transfer tape onto painted vehicle body</a:t>
            </a:r>
          </a:p>
          <a:p>
            <a:endParaRPr lang="en-US" sz="2400" dirty="0"/>
          </a:p>
        </p:txBody>
      </p:sp>
      <p:sp>
        <p:nvSpPr>
          <p:cNvPr id="7" name="AutoShape 4" descr="Image result for CGI CREATIVE GRAPHICS INTERNATIONAL LTD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CGI CREATIVE GRAPHICS INTERNATIONAL LTD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3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LowRes-DSC_6755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722" r="11569" b="9476"/>
          <a:stretch/>
        </p:blipFill>
        <p:spPr/>
      </p:pic>
      <p:cxnSp>
        <p:nvCxnSpPr>
          <p:cNvPr id="21" name="Straight Connector 20"/>
          <p:cNvCxnSpPr/>
          <p:nvPr/>
        </p:nvCxnSpPr>
        <p:spPr>
          <a:xfrm>
            <a:off x="870740" y="4889585"/>
            <a:ext cx="0" cy="287995"/>
          </a:xfrm>
          <a:prstGeom prst="line">
            <a:avLst/>
          </a:prstGeom>
          <a:ln w="12700" cap="rnd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0" y="4796387"/>
            <a:ext cx="0" cy="491195"/>
          </a:xfrm>
          <a:prstGeom prst="line">
            <a:avLst/>
          </a:prstGeom>
          <a:ln w="12700" cap="rnd" cmpd="sng">
            <a:solidFill>
              <a:schemeClr val="bg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/>
          <p:cNvSpPr txBox="1">
            <a:spLocks/>
          </p:cNvSpPr>
          <p:nvPr/>
        </p:nvSpPr>
        <p:spPr>
          <a:xfrm>
            <a:off x="0" y="4905627"/>
            <a:ext cx="9144000" cy="1066800"/>
          </a:xfrm>
          <a:prstGeom prst="rect">
            <a:avLst/>
          </a:prstGeom>
          <a:solidFill>
            <a:srgbClr val="ECA826">
              <a:alpha val="85000"/>
            </a:srgbClr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800" dirty="0">
              <a:solidFill>
                <a:srgbClr val="FFFFFF"/>
              </a:solidFill>
              <a:latin typeface="Alegreya Sans"/>
              <a:cs typeface="Alegreya Sans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381000" y="5084382"/>
            <a:ext cx="3200400" cy="7112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JM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Light"/>
                <a:ea typeface="Calibri"/>
                <a:cs typeface="Roboto Light"/>
              </a:rPr>
              <a:t>QUESTIONS?</a:t>
            </a:r>
            <a:endParaRPr lang="en-JM" sz="1600" dirty="0">
              <a:solidFill>
                <a:schemeClr val="tx1">
                  <a:lumMod val="85000"/>
                  <a:lumOff val="15000"/>
                </a:schemeClr>
              </a:solidFill>
              <a:latin typeface="Roboto Light"/>
              <a:ea typeface="Calibri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13389984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59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Roboto Light"/>
              </a:rPr>
              <a:t>Objective</a:t>
            </a:r>
          </a:p>
        </p:txBody>
      </p:sp>
      <p:sp>
        <p:nvSpPr>
          <p:cNvPr id="6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Roboto Light"/>
                <a:cs typeface="Roboto Light"/>
              </a:defRPr>
            </a:lvl1pPr>
          </a:lstStyle>
          <a:p>
            <a:fld id="{7A92B6F5-D2F9-E441-9FF1-6B3A12DCBF60}" type="slidenum">
              <a:rPr lang="en-US" sz="1200" smtClean="0"/>
              <a:pPr/>
              <a:t>2</a:t>
            </a:fld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0" y="0"/>
            <a:ext cx="4572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Slide Number Placeholder 4"/>
          <p:cNvSpPr txBox="1">
            <a:spLocks/>
          </p:cNvSpPr>
          <p:nvPr/>
        </p:nvSpPr>
        <p:spPr>
          <a:xfrm>
            <a:off x="0" y="361950"/>
            <a:ext cx="457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92B6F5-D2F9-E441-9FF1-6B3A12DCBF6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-10358" y="6172200"/>
            <a:ext cx="9154357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Picture 60" descr="ArlonLogo-CMYK cop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48400"/>
            <a:ext cx="438476" cy="5639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38" y="1174751"/>
            <a:ext cx="8229600" cy="4791844"/>
          </a:xfrm>
        </p:spPr>
        <p:txBody>
          <a:bodyPr>
            <a:normAutofit/>
          </a:bodyPr>
          <a:lstStyle/>
          <a:p>
            <a:r>
              <a:rPr lang="en-US" sz="2800" dirty="0"/>
              <a:t>Review data collected from testing that was performed by TS (TSC #95835)</a:t>
            </a:r>
          </a:p>
          <a:p>
            <a:r>
              <a:rPr lang="en-US" sz="2800" dirty="0"/>
              <a:t>Compare performance data between IllumiNITE V2, DPF 2400, and DPF 2400XLP</a:t>
            </a:r>
          </a:p>
          <a:p>
            <a:r>
              <a:rPr lang="en-US" sz="2800" dirty="0"/>
              <a:t>IllumiNITE V2 tested batches: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S12180110 (LC - low coat weight ~31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gsm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T01230106 (HC – high coat weight ~35gsm)</a:t>
            </a:r>
          </a:p>
          <a:p>
            <a:pPr lvl="1"/>
            <a:endParaRPr lang="en-US" sz="2400" dirty="0"/>
          </a:p>
        </p:txBody>
      </p:sp>
      <p:sp>
        <p:nvSpPr>
          <p:cNvPr id="7" name="AutoShape 4" descr="Image result for CGI CREATIVE GRAPHICS INTERNATIONAL LTD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CGI CREATIVE GRAPHICS INTERNATIONAL LTD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Roboto Light"/>
                <a:cs typeface="Roboto Light"/>
              </a:defRPr>
            </a:lvl1pPr>
          </a:lstStyle>
          <a:p>
            <a:fld id="{7A92B6F5-D2F9-E441-9FF1-6B3A12DCBF60}" type="slidenum">
              <a:rPr lang="en-US" sz="1200" smtClean="0"/>
              <a:pPr/>
              <a:t>3</a:t>
            </a:fld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0" y="0"/>
            <a:ext cx="4572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Slide Number Placeholder 4"/>
          <p:cNvSpPr txBox="1">
            <a:spLocks/>
          </p:cNvSpPr>
          <p:nvPr/>
        </p:nvSpPr>
        <p:spPr>
          <a:xfrm>
            <a:off x="0" y="361950"/>
            <a:ext cx="457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92B6F5-D2F9-E441-9FF1-6B3A12DCBF6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-10358" y="6172200"/>
            <a:ext cx="9154357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Picture 60" descr="ArlonLogo-CMYK 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48400"/>
            <a:ext cx="438476" cy="563957"/>
          </a:xfrm>
          <a:prstGeom prst="rect">
            <a:avLst/>
          </a:prstGeom>
        </p:spPr>
      </p:pic>
      <p:sp>
        <p:nvSpPr>
          <p:cNvPr id="7" name="AutoShape 4" descr="Image result for CGI CREATIVE GRAPHICS INTERNATIONAL LTD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CGI CREATIVE GRAPHICS INTERNATIONAL LTD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8292120-D74A-409A-8CFC-7811F367A5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543128"/>
              </p:ext>
            </p:extLst>
          </p:nvPr>
        </p:nvGraphicFramePr>
        <p:xfrm>
          <a:off x="702245" y="-85092"/>
          <a:ext cx="7893612" cy="4733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1300C9-05FA-4B31-A319-C4AB60A03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494081"/>
              </p:ext>
            </p:extLst>
          </p:nvPr>
        </p:nvGraphicFramePr>
        <p:xfrm>
          <a:off x="648985" y="4596970"/>
          <a:ext cx="7927975" cy="1956168"/>
        </p:xfrm>
        <a:graphic>
          <a:graphicData uri="http://schemas.openxmlformats.org/drawingml/2006/table">
            <a:tbl>
              <a:tblPr/>
              <a:tblGrid>
                <a:gridCol w="1332215">
                  <a:extLst>
                    <a:ext uri="{9D8B030D-6E8A-4147-A177-3AD203B41FA5}">
                      <a16:colId xmlns:a16="http://schemas.microsoft.com/office/drawing/2014/main" val="4219470913"/>
                    </a:ext>
                  </a:extLst>
                </a:gridCol>
                <a:gridCol w="1637548">
                  <a:extLst>
                    <a:ext uri="{9D8B030D-6E8A-4147-A177-3AD203B41FA5}">
                      <a16:colId xmlns:a16="http://schemas.microsoft.com/office/drawing/2014/main" val="3112492527"/>
                    </a:ext>
                  </a:extLst>
                </a:gridCol>
                <a:gridCol w="1239553">
                  <a:extLst>
                    <a:ext uri="{9D8B030D-6E8A-4147-A177-3AD203B41FA5}">
                      <a16:colId xmlns:a16="http://schemas.microsoft.com/office/drawing/2014/main" val="930104023"/>
                    </a:ext>
                  </a:extLst>
                </a:gridCol>
                <a:gridCol w="1239553">
                  <a:extLst>
                    <a:ext uri="{9D8B030D-6E8A-4147-A177-3AD203B41FA5}">
                      <a16:colId xmlns:a16="http://schemas.microsoft.com/office/drawing/2014/main" val="1765243156"/>
                    </a:ext>
                  </a:extLst>
                </a:gridCol>
                <a:gridCol w="1239553">
                  <a:extLst>
                    <a:ext uri="{9D8B030D-6E8A-4147-A177-3AD203B41FA5}">
                      <a16:colId xmlns:a16="http://schemas.microsoft.com/office/drawing/2014/main" val="839314512"/>
                    </a:ext>
                  </a:extLst>
                </a:gridCol>
                <a:gridCol w="1239553">
                  <a:extLst>
                    <a:ext uri="{9D8B030D-6E8A-4147-A177-3AD203B41FA5}">
                      <a16:colId xmlns:a16="http://schemas.microsoft.com/office/drawing/2014/main" val="881428390"/>
                    </a:ext>
                  </a:extLst>
                </a:gridCol>
              </a:tblGrid>
              <a:tr h="38736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Mirrored</a:t>
                      </a:r>
                    </a:p>
                  </a:txBody>
                  <a:tcPr marL="185933" marR="185933" marT="92966" marB="9296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19368" marR="19368" marT="19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Instant</a:t>
                      </a:r>
                    </a:p>
                  </a:txBody>
                  <a:tcPr marL="19368" marR="19368" marT="19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15min</a:t>
                      </a:r>
                    </a:p>
                  </a:txBody>
                  <a:tcPr marL="19368" marR="19368" marT="19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24hr</a:t>
                      </a:r>
                    </a:p>
                  </a:txBody>
                  <a:tcPr marL="19368" marR="19368" marT="19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1wk</a:t>
                      </a:r>
                    </a:p>
                  </a:txBody>
                  <a:tcPr marL="19368" marR="19368" marT="19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616718"/>
                  </a:ext>
                </a:extLst>
              </a:tr>
              <a:tr h="387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IllumiNITE V2</a:t>
                      </a:r>
                    </a:p>
                  </a:txBody>
                  <a:tcPr marL="19368" marR="19368" marT="19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</a:t>
                      </a:r>
                    </a:p>
                  </a:txBody>
                  <a:tcPr marL="19368" marR="19368" marT="19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</a:t>
                      </a:r>
                    </a:p>
                  </a:txBody>
                  <a:tcPr marL="19368" marR="19368" marT="19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</a:t>
                      </a:r>
                    </a:p>
                  </a:txBody>
                  <a:tcPr marL="19368" marR="19368" marT="19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7.14</a:t>
                      </a:r>
                    </a:p>
                  </a:txBody>
                  <a:tcPr marL="19368" marR="19368" marT="19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46607"/>
                  </a:ext>
                </a:extLst>
              </a:tr>
              <a:tr h="387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2400XLP</a:t>
                      </a:r>
                    </a:p>
                  </a:txBody>
                  <a:tcPr marL="19368" marR="19368" marT="19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</a:t>
                      </a:r>
                    </a:p>
                  </a:txBody>
                  <a:tcPr marL="19368" marR="19368" marT="19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</a:t>
                      </a:r>
                    </a:p>
                  </a:txBody>
                  <a:tcPr marL="19368" marR="19368" marT="19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</a:t>
                      </a:r>
                    </a:p>
                  </a:txBody>
                  <a:tcPr marL="19368" marR="19368" marT="19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</a:t>
                      </a:r>
                    </a:p>
                  </a:txBody>
                  <a:tcPr marL="19368" marR="19368" marT="19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331485"/>
                  </a:ext>
                </a:extLst>
              </a:tr>
              <a:tr h="4067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2400</a:t>
                      </a:r>
                    </a:p>
                  </a:txBody>
                  <a:tcPr marL="19368" marR="19368" marT="19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</a:t>
                      </a:r>
                    </a:p>
                  </a:txBody>
                  <a:tcPr marL="19368" marR="19368" marT="19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</a:t>
                      </a:r>
                    </a:p>
                  </a:txBody>
                  <a:tcPr marL="19368" marR="19368" marT="19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</a:t>
                      </a:r>
                    </a:p>
                  </a:txBody>
                  <a:tcPr marL="19368" marR="19368" marT="19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7.37</a:t>
                      </a:r>
                    </a:p>
                  </a:txBody>
                  <a:tcPr marL="19368" marR="19368" marT="19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816512"/>
                  </a:ext>
                </a:extLst>
              </a:tr>
              <a:tr h="387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Avery V4000</a:t>
                      </a:r>
                    </a:p>
                  </a:txBody>
                  <a:tcPr marL="19368" marR="19368" marT="19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368" marR="19368" marT="19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</a:t>
                      </a:r>
                    </a:p>
                  </a:txBody>
                  <a:tcPr marL="19368" marR="19368" marT="19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19368" marR="19368" marT="19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</a:t>
                      </a:r>
                    </a:p>
                  </a:txBody>
                  <a:tcPr marL="19368" marR="19368" marT="19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38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35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Roboto Light"/>
                <a:cs typeface="Roboto Light"/>
              </a:defRPr>
            </a:lvl1pPr>
          </a:lstStyle>
          <a:p>
            <a:fld id="{7A92B6F5-D2F9-E441-9FF1-6B3A12DCBF60}" type="slidenum">
              <a:rPr lang="en-US" sz="1200" smtClean="0"/>
              <a:pPr/>
              <a:t>4</a:t>
            </a:fld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0" y="0"/>
            <a:ext cx="4572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Slide Number Placeholder 4"/>
          <p:cNvSpPr txBox="1">
            <a:spLocks/>
          </p:cNvSpPr>
          <p:nvPr/>
        </p:nvSpPr>
        <p:spPr>
          <a:xfrm>
            <a:off x="0" y="361950"/>
            <a:ext cx="457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92B6F5-D2F9-E441-9FF1-6B3A12DCBF6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-10358" y="6172200"/>
            <a:ext cx="9154357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Picture 60" descr="ArlonLogo-CMYK 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48400"/>
            <a:ext cx="438476" cy="563957"/>
          </a:xfrm>
          <a:prstGeom prst="rect">
            <a:avLst/>
          </a:prstGeom>
        </p:spPr>
      </p:pic>
      <p:sp>
        <p:nvSpPr>
          <p:cNvPr id="7" name="AutoShape 4" descr="Image result for CGI CREATIVE GRAPHICS INTERNATIONAL LTD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CGI CREATIVE GRAPHICS INTERNATIONAL LTD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E79B572-DB21-4D1A-8A81-92949C316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200754"/>
              </p:ext>
            </p:extLst>
          </p:nvPr>
        </p:nvGraphicFramePr>
        <p:xfrm>
          <a:off x="245718" y="4667124"/>
          <a:ext cx="8641672" cy="1547484"/>
        </p:xfrm>
        <a:graphic>
          <a:graphicData uri="http://schemas.openxmlformats.org/drawingml/2006/table">
            <a:tbl>
              <a:tblPr/>
              <a:tblGrid>
                <a:gridCol w="1351141">
                  <a:extLst>
                    <a:ext uri="{9D8B030D-6E8A-4147-A177-3AD203B41FA5}">
                      <a16:colId xmlns:a16="http://schemas.microsoft.com/office/drawing/2014/main" val="241993666"/>
                    </a:ext>
                  </a:extLst>
                </a:gridCol>
                <a:gridCol w="1885967">
                  <a:extLst>
                    <a:ext uri="{9D8B030D-6E8A-4147-A177-3AD203B41FA5}">
                      <a16:colId xmlns:a16="http://schemas.microsoft.com/office/drawing/2014/main" val="1248015522"/>
                    </a:ext>
                  </a:extLst>
                </a:gridCol>
                <a:gridCol w="1351141">
                  <a:extLst>
                    <a:ext uri="{9D8B030D-6E8A-4147-A177-3AD203B41FA5}">
                      <a16:colId xmlns:a16="http://schemas.microsoft.com/office/drawing/2014/main" val="4184564345"/>
                    </a:ext>
                  </a:extLst>
                </a:gridCol>
                <a:gridCol w="1351141">
                  <a:extLst>
                    <a:ext uri="{9D8B030D-6E8A-4147-A177-3AD203B41FA5}">
                      <a16:colId xmlns:a16="http://schemas.microsoft.com/office/drawing/2014/main" val="3597725330"/>
                    </a:ext>
                  </a:extLst>
                </a:gridCol>
                <a:gridCol w="1351141">
                  <a:extLst>
                    <a:ext uri="{9D8B030D-6E8A-4147-A177-3AD203B41FA5}">
                      <a16:colId xmlns:a16="http://schemas.microsoft.com/office/drawing/2014/main" val="3039435368"/>
                    </a:ext>
                  </a:extLst>
                </a:gridCol>
                <a:gridCol w="1351141">
                  <a:extLst>
                    <a:ext uri="{9D8B030D-6E8A-4147-A177-3AD203B41FA5}">
                      <a16:colId xmlns:a16="http://schemas.microsoft.com/office/drawing/2014/main" val="211445009"/>
                    </a:ext>
                  </a:extLst>
                </a:gridCol>
              </a:tblGrid>
              <a:tr h="34686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Matte</a:t>
                      </a:r>
                    </a:p>
                  </a:txBody>
                  <a:tcPr marL="88752" marR="88752" marT="44376" marB="443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1111" marR="21111" marT="21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Instant</a:t>
                      </a:r>
                    </a:p>
                  </a:txBody>
                  <a:tcPr marL="21111" marR="21111" marT="21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15min</a:t>
                      </a:r>
                    </a:p>
                  </a:txBody>
                  <a:tcPr marL="21111" marR="21111" marT="21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24hr</a:t>
                      </a:r>
                    </a:p>
                  </a:txBody>
                  <a:tcPr marL="21111" marR="21111" marT="21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1wk</a:t>
                      </a:r>
                    </a:p>
                  </a:txBody>
                  <a:tcPr marL="21111" marR="21111" marT="21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21985"/>
                  </a:ext>
                </a:extLst>
              </a:tr>
              <a:tr h="346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IllumiNITE V2</a:t>
                      </a:r>
                    </a:p>
                  </a:txBody>
                  <a:tcPr marL="21111" marR="21111" marT="21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</a:t>
                      </a:r>
                    </a:p>
                  </a:txBody>
                  <a:tcPr marL="21111" marR="21111" marT="21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</a:t>
                      </a:r>
                    </a:p>
                  </a:txBody>
                  <a:tcPr marL="21111" marR="21111" marT="21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</a:t>
                      </a:r>
                    </a:p>
                  </a:txBody>
                  <a:tcPr marL="21111" marR="21111" marT="21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</a:t>
                      </a:r>
                    </a:p>
                  </a:txBody>
                  <a:tcPr marL="21111" marR="21111" marT="21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251481"/>
                  </a:ext>
                </a:extLst>
              </a:tr>
              <a:tr h="346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2400XLP</a:t>
                      </a:r>
                    </a:p>
                  </a:txBody>
                  <a:tcPr marL="21111" marR="21111" marT="21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</a:t>
                      </a:r>
                    </a:p>
                  </a:txBody>
                  <a:tcPr marL="21111" marR="21111" marT="21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</a:t>
                      </a:r>
                    </a:p>
                  </a:txBody>
                  <a:tcPr marL="21111" marR="21111" marT="21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</a:t>
                      </a:r>
                    </a:p>
                  </a:txBody>
                  <a:tcPr marL="21111" marR="21111" marT="21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6.91</a:t>
                      </a:r>
                    </a:p>
                  </a:txBody>
                  <a:tcPr marL="21111" marR="21111" marT="21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988795"/>
                  </a:ext>
                </a:extLst>
              </a:tr>
              <a:tr h="346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2400</a:t>
                      </a:r>
                    </a:p>
                  </a:txBody>
                  <a:tcPr marL="21111" marR="21111" marT="21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</a:t>
                      </a:r>
                    </a:p>
                  </a:txBody>
                  <a:tcPr marL="21111" marR="21111" marT="21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3.97</a:t>
                      </a:r>
                    </a:p>
                  </a:txBody>
                  <a:tcPr marL="21111" marR="21111" marT="21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</a:t>
                      </a:r>
                    </a:p>
                  </a:txBody>
                  <a:tcPr marL="21111" marR="21111" marT="21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7.22</a:t>
                      </a:r>
                    </a:p>
                  </a:txBody>
                  <a:tcPr marL="21111" marR="21111" marT="21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327176"/>
                  </a:ext>
                </a:extLst>
              </a:tr>
            </a:tbl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13BA515-D27D-4ADD-A423-D6C9D0D3DA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785144"/>
              </p:ext>
            </p:extLst>
          </p:nvPr>
        </p:nvGraphicFramePr>
        <p:xfrm>
          <a:off x="738266" y="57043"/>
          <a:ext cx="7656576" cy="459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8825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Roboto Light"/>
                <a:cs typeface="Roboto Light"/>
              </a:defRPr>
            </a:lvl1pPr>
          </a:lstStyle>
          <a:p>
            <a:fld id="{7A92B6F5-D2F9-E441-9FF1-6B3A12DCBF60}" type="slidenum">
              <a:rPr lang="en-US" sz="1200" smtClean="0"/>
              <a:pPr/>
              <a:t>5</a:t>
            </a:fld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0" y="0"/>
            <a:ext cx="4572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Slide Number Placeholder 4"/>
          <p:cNvSpPr txBox="1">
            <a:spLocks/>
          </p:cNvSpPr>
          <p:nvPr/>
        </p:nvSpPr>
        <p:spPr>
          <a:xfrm>
            <a:off x="0" y="361950"/>
            <a:ext cx="457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92B6F5-D2F9-E441-9FF1-6B3A12DCBF6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-10358" y="6172200"/>
            <a:ext cx="9154357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Picture 60" descr="ArlonLogo-CMYK 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48400"/>
            <a:ext cx="438476" cy="563957"/>
          </a:xfrm>
          <a:prstGeom prst="rect">
            <a:avLst/>
          </a:prstGeom>
        </p:spPr>
      </p:pic>
      <p:sp>
        <p:nvSpPr>
          <p:cNvPr id="7" name="AutoShape 4" descr="Image result for CGI CREATIVE GRAPHICS INTERNATIONAL LTD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CGI CREATIVE GRAPHICS INTERNATIONAL LTD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BF68280-2E57-4532-9CAC-D155241D1E12}"/>
              </a:ext>
            </a:extLst>
          </p:cNvPr>
          <p:cNvGraphicFramePr>
            <a:graphicFrameLocks noGrp="1"/>
          </p:cNvGraphicFramePr>
          <p:nvPr/>
        </p:nvGraphicFramePr>
        <p:xfrm>
          <a:off x="195470" y="4684313"/>
          <a:ext cx="8641672" cy="1547488"/>
        </p:xfrm>
        <a:graphic>
          <a:graphicData uri="http://schemas.openxmlformats.org/drawingml/2006/table">
            <a:tbl>
              <a:tblPr/>
              <a:tblGrid>
                <a:gridCol w="1351141">
                  <a:extLst>
                    <a:ext uri="{9D8B030D-6E8A-4147-A177-3AD203B41FA5}">
                      <a16:colId xmlns:a16="http://schemas.microsoft.com/office/drawing/2014/main" val="3165686272"/>
                    </a:ext>
                  </a:extLst>
                </a:gridCol>
                <a:gridCol w="1885967">
                  <a:extLst>
                    <a:ext uri="{9D8B030D-6E8A-4147-A177-3AD203B41FA5}">
                      <a16:colId xmlns:a16="http://schemas.microsoft.com/office/drawing/2014/main" val="1423684249"/>
                    </a:ext>
                  </a:extLst>
                </a:gridCol>
                <a:gridCol w="1351141">
                  <a:extLst>
                    <a:ext uri="{9D8B030D-6E8A-4147-A177-3AD203B41FA5}">
                      <a16:colId xmlns:a16="http://schemas.microsoft.com/office/drawing/2014/main" val="712287496"/>
                    </a:ext>
                  </a:extLst>
                </a:gridCol>
                <a:gridCol w="1351141">
                  <a:extLst>
                    <a:ext uri="{9D8B030D-6E8A-4147-A177-3AD203B41FA5}">
                      <a16:colId xmlns:a16="http://schemas.microsoft.com/office/drawing/2014/main" val="722182896"/>
                    </a:ext>
                  </a:extLst>
                </a:gridCol>
                <a:gridCol w="1351141">
                  <a:extLst>
                    <a:ext uri="{9D8B030D-6E8A-4147-A177-3AD203B41FA5}">
                      <a16:colId xmlns:a16="http://schemas.microsoft.com/office/drawing/2014/main" val="1471094822"/>
                    </a:ext>
                  </a:extLst>
                </a:gridCol>
                <a:gridCol w="1351141">
                  <a:extLst>
                    <a:ext uri="{9D8B030D-6E8A-4147-A177-3AD203B41FA5}">
                      <a16:colId xmlns:a16="http://schemas.microsoft.com/office/drawing/2014/main" val="2158837863"/>
                    </a:ext>
                  </a:extLst>
                </a:gridCol>
              </a:tblGrid>
              <a:tr h="33713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Brushed</a:t>
                      </a:r>
                    </a:p>
                  </a:txBody>
                  <a:tcPr marL="202671" marR="202671" marT="101336" marB="1013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1112" marR="21112" marT="21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Instant</a:t>
                      </a:r>
                    </a:p>
                  </a:txBody>
                  <a:tcPr marL="21112" marR="21112" marT="21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15min</a:t>
                      </a:r>
                    </a:p>
                  </a:txBody>
                  <a:tcPr marL="21112" marR="21112" marT="21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24hr</a:t>
                      </a:r>
                    </a:p>
                  </a:txBody>
                  <a:tcPr marL="21112" marR="21112" marT="21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1wk</a:t>
                      </a:r>
                    </a:p>
                  </a:txBody>
                  <a:tcPr marL="21112" marR="21112" marT="21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557670"/>
                  </a:ext>
                </a:extLst>
              </a:tr>
              <a:tr h="3491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IllumiNITE V2</a:t>
                      </a:r>
                    </a:p>
                  </a:txBody>
                  <a:tcPr marL="21112" marR="21112" marT="21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</a:t>
                      </a:r>
                    </a:p>
                  </a:txBody>
                  <a:tcPr marL="21112" marR="21112" marT="21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</a:t>
                      </a:r>
                    </a:p>
                  </a:txBody>
                  <a:tcPr marL="21112" marR="21112" marT="21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</a:t>
                      </a:r>
                    </a:p>
                  </a:txBody>
                  <a:tcPr marL="21112" marR="21112" marT="21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</a:t>
                      </a:r>
                    </a:p>
                  </a:txBody>
                  <a:tcPr marL="21112" marR="21112" marT="21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448348"/>
                  </a:ext>
                </a:extLst>
              </a:tr>
              <a:tr h="3491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2400XLP</a:t>
                      </a:r>
                    </a:p>
                  </a:txBody>
                  <a:tcPr marL="21112" marR="21112" marT="21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</a:t>
                      </a:r>
                    </a:p>
                  </a:txBody>
                  <a:tcPr marL="21112" marR="21112" marT="21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</a:t>
                      </a:r>
                    </a:p>
                  </a:txBody>
                  <a:tcPr marL="21112" marR="21112" marT="21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</a:t>
                      </a:r>
                    </a:p>
                  </a:txBody>
                  <a:tcPr marL="21112" marR="21112" marT="21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</a:t>
                      </a:r>
                    </a:p>
                  </a:txBody>
                  <a:tcPr marL="21112" marR="21112" marT="21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773617"/>
                  </a:ext>
                </a:extLst>
              </a:tr>
              <a:tr h="3666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2400</a:t>
                      </a:r>
                    </a:p>
                  </a:txBody>
                  <a:tcPr marL="21112" marR="21112" marT="21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</a:t>
                      </a:r>
                    </a:p>
                  </a:txBody>
                  <a:tcPr marL="21112" marR="21112" marT="21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21112" marR="21112" marT="21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</a:t>
                      </a:r>
                    </a:p>
                  </a:txBody>
                  <a:tcPr marL="21112" marR="21112" marT="21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</a:t>
                      </a:r>
                    </a:p>
                  </a:txBody>
                  <a:tcPr marL="21112" marR="21112" marT="21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671800"/>
                  </a:ext>
                </a:extLst>
              </a:tr>
            </a:tbl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5C383C1-0B97-4517-95EF-C88165986E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626943"/>
              </p:ext>
            </p:extLst>
          </p:nvPr>
        </p:nvGraphicFramePr>
        <p:xfrm>
          <a:off x="738021" y="42431"/>
          <a:ext cx="7741169" cy="4641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260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59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Roboto Light"/>
              </a:rPr>
              <a:t>Liner Release</a:t>
            </a:r>
          </a:p>
        </p:txBody>
      </p:sp>
      <p:sp>
        <p:nvSpPr>
          <p:cNvPr id="6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Roboto Light"/>
                <a:cs typeface="Roboto Light"/>
              </a:defRPr>
            </a:lvl1pPr>
          </a:lstStyle>
          <a:p>
            <a:fld id="{7A92B6F5-D2F9-E441-9FF1-6B3A12DCBF60}" type="slidenum">
              <a:rPr lang="en-US" sz="1200" smtClean="0"/>
              <a:pPr/>
              <a:t>6</a:t>
            </a:fld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0" y="0"/>
            <a:ext cx="4572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Slide Number Placeholder 4"/>
          <p:cNvSpPr txBox="1">
            <a:spLocks/>
          </p:cNvSpPr>
          <p:nvPr/>
        </p:nvSpPr>
        <p:spPr>
          <a:xfrm>
            <a:off x="0" y="361950"/>
            <a:ext cx="457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92B6F5-D2F9-E441-9FF1-6B3A12DCBF6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-10358" y="6172200"/>
            <a:ext cx="9154357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Picture 60" descr="ArlonLogo-CMYK 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48400"/>
            <a:ext cx="438476" cy="5639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53219"/>
            <a:ext cx="8229600" cy="2158940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/>
              <a:t>Time study of liner release is planned with for next production run</a:t>
            </a:r>
          </a:p>
          <a:p>
            <a:r>
              <a:rPr lang="en-US" sz="2800" dirty="0"/>
              <a:t>Followed ATM #12 test method</a:t>
            </a:r>
          </a:p>
          <a:p>
            <a:r>
              <a:rPr lang="en-US" sz="2800" dirty="0"/>
              <a:t>Online coated average taken from QA Test Data</a:t>
            </a:r>
          </a:p>
          <a:p>
            <a:r>
              <a:rPr lang="en-US" sz="2800" dirty="0"/>
              <a:t>Large discrepancy between TS data vs Online Coat </a:t>
            </a:r>
          </a:p>
          <a:p>
            <a:r>
              <a:rPr lang="en-US" sz="2800" dirty="0"/>
              <a:t>These batches were 3 and 2 months old (tested on March 25)</a:t>
            </a:r>
          </a:p>
        </p:txBody>
      </p:sp>
      <p:sp>
        <p:nvSpPr>
          <p:cNvPr id="7" name="AutoShape 4" descr="Image result for CGI CREATIVE GRAPHICS INTERNATIONAL LTD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CGI CREATIVE GRAPHICS INTERNATIONAL LTD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75E7BB0-1082-46BD-ACEE-877F29661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188436"/>
              </p:ext>
            </p:extLst>
          </p:nvPr>
        </p:nvGraphicFramePr>
        <p:xfrm>
          <a:off x="5181600" y="1062298"/>
          <a:ext cx="2972108" cy="1098780"/>
        </p:xfrm>
        <a:graphic>
          <a:graphicData uri="http://schemas.openxmlformats.org/drawingml/2006/table">
            <a:tbl>
              <a:tblPr/>
              <a:tblGrid>
                <a:gridCol w="1486054">
                  <a:extLst>
                    <a:ext uri="{9D8B030D-6E8A-4147-A177-3AD203B41FA5}">
                      <a16:colId xmlns:a16="http://schemas.microsoft.com/office/drawing/2014/main" val="737658279"/>
                    </a:ext>
                  </a:extLst>
                </a:gridCol>
                <a:gridCol w="1486054">
                  <a:extLst>
                    <a:ext uri="{9D8B030D-6E8A-4147-A177-3AD203B41FA5}">
                      <a16:colId xmlns:a16="http://schemas.microsoft.com/office/drawing/2014/main" val="1356962434"/>
                    </a:ext>
                  </a:extLst>
                </a:gridCol>
              </a:tblGrid>
              <a:tr h="46439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Online Coated</a:t>
                      </a:r>
                    </a:p>
                  </a:txBody>
                  <a:tcPr marL="222908" marR="222908" marT="111454" marB="1114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246498"/>
                  </a:ext>
                </a:extLst>
              </a:tr>
              <a:tr h="464392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23220" marR="23220" marT="232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</a:p>
                  </a:txBody>
                  <a:tcPr marL="23220" marR="23220" marT="232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46383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13D8DAB-CCC3-4E73-B2EA-5E5625BC3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372992"/>
              </p:ext>
            </p:extLst>
          </p:nvPr>
        </p:nvGraphicFramePr>
        <p:xfrm>
          <a:off x="447838" y="1128279"/>
          <a:ext cx="3895563" cy="2821998"/>
        </p:xfrm>
        <a:graphic>
          <a:graphicData uri="http://schemas.openxmlformats.org/drawingml/2006/table">
            <a:tbl>
              <a:tblPr/>
              <a:tblGrid>
                <a:gridCol w="1093491">
                  <a:extLst>
                    <a:ext uri="{9D8B030D-6E8A-4147-A177-3AD203B41FA5}">
                      <a16:colId xmlns:a16="http://schemas.microsoft.com/office/drawing/2014/main" val="393327276"/>
                    </a:ext>
                  </a:extLst>
                </a:gridCol>
                <a:gridCol w="1401036">
                  <a:extLst>
                    <a:ext uri="{9D8B030D-6E8A-4147-A177-3AD203B41FA5}">
                      <a16:colId xmlns:a16="http://schemas.microsoft.com/office/drawing/2014/main" val="1854044526"/>
                    </a:ext>
                  </a:extLst>
                </a:gridCol>
                <a:gridCol w="1401036">
                  <a:extLst>
                    <a:ext uri="{9D8B030D-6E8A-4147-A177-3AD203B41FA5}">
                      <a16:colId xmlns:a16="http://schemas.microsoft.com/office/drawing/2014/main" val="1041742060"/>
                    </a:ext>
                  </a:extLst>
                </a:gridCol>
              </a:tblGrid>
              <a:tr h="30223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IllumiNITE V2 Liner Release</a:t>
                      </a:r>
                    </a:p>
                  </a:txBody>
                  <a:tcPr marL="145071" marR="145071" marT="72535" marB="7253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430432"/>
                  </a:ext>
                </a:extLst>
              </a:tr>
              <a:tr h="302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Trial</a:t>
                      </a:r>
                    </a:p>
                  </a:txBody>
                  <a:tcPr marL="15112" marR="15112" marT="15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S12180110(LC)</a:t>
                      </a:r>
                    </a:p>
                  </a:txBody>
                  <a:tcPr marL="15112" marR="15112" marT="15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T01230106(HC)</a:t>
                      </a:r>
                    </a:p>
                  </a:txBody>
                  <a:tcPr marL="15112" marR="15112" marT="15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355853"/>
                  </a:ext>
                </a:extLst>
              </a:tr>
              <a:tr h="302231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5112" marR="15112" marT="15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</a:t>
                      </a:r>
                    </a:p>
                  </a:txBody>
                  <a:tcPr marL="15112" marR="15112" marT="15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</a:t>
                      </a:r>
                    </a:p>
                  </a:txBody>
                  <a:tcPr marL="15112" marR="15112" marT="15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947881"/>
                  </a:ext>
                </a:extLst>
              </a:tr>
              <a:tr h="302231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5112" marR="15112" marT="15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73.0</a:t>
                      </a:r>
                    </a:p>
                  </a:txBody>
                  <a:tcPr marL="15112" marR="15112" marT="15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</a:t>
                      </a:r>
                    </a:p>
                  </a:txBody>
                  <a:tcPr marL="15112" marR="15112" marT="15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25015"/>
                  </a:ext>
                </a:extLst>
              </a:tr>
              <a:tr h="302231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5112" marR="15112" marT="15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73.0</a:t>
                      </a:r>
                    </a:p>
                  </a:txBody>
                  <a:tcPr marL="15112" marR="15112" marT="15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100.4</a:t>
                      </a:r>
                    </a:p>
                  </a:txBody>
                  <a:tcPr marL="15112" marR="15112" marT="15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833639"/>
                  </a:ext>
                </a:extLst>
              </a:tr>
              <a:tr h="302231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5112" marR="15112" marT="15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85.5</a:t>
                      </a:r>
                    </a:p>
                  </a:txBody>
                  <a:tcPr marL="15112" marR="15112" marT="15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101.7</a:t>
                      </a:r>
                    </a:p>
                  </a:txBody>
                  <a:tcPr marL="15112" marR="15112" marT="15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556799"/>
                  </a:ext>
                </a:extLst>
              </a:tr>
              <a:tr h="302231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5112" marR="15112" marT="15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83.6</a:t>
                      </a:r>
                    </a:p>
                  </a:txBody>
                  <a:tcPr marL="15112" marR="15112" marT="15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</a:t>
                      </a:r>
                    </a:p>
                  </a:txBody>
                  <a:tcPr marL="15112" marR="15112" marT="15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916973"/>
                  </a:ext>
                </a:extLst>
              </a:tr>
              <a:tr h="302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15112" marR="15112" marT="15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</a:t>
                      </a:r>
                    </a:p>
                  </a:txBody>
                  <a:tcPr marL="15112" marR="15112" marT="15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</a:t>
                      </a:r>
                    </a:p>
                  </a:txBody>
                  <a:tcPr marL="15112" marR="15112" marT="15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855463"/>
                  </a:ext>
                </a:extLst>
              </a:tr>
              <a:tr h="302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STDev</a:t>
                      </a:r>
                    </a:p>
                  </a:txBody>
                  <a:tcPr marL="15112" marR="15112" marT="15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15112" marR="15112" marT="15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15112" marR="15112" marT="15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8721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B79C700-1464-4194-BACE-99A0BC895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613868"/>
              </p:ext>
            </p:extLst>
          </p:nvPr>
        </p:nvGraphicFramePr>
        <p:xfrm>
          <a:off x="5209735" y="2607758"/>
          <a:ext cx="2972108" cy="1098780"/>
        </p:xfrm>
        <a:graphic>
          <a:graphicData uri="http://schemas.openxmlformats.org/drawingml/2006/table">
            <a:tbl>
              <a:tblPr/>
              <a:tblGrid>
                <a:gridCol w="1486054">
                  <a:extLst>
                    <a:ext uri="{9D8B030D-6E8A-4147-A177-3AD203B41FA5}">
                      <a16:colId xmlns:a16="http://schemas.microsoft.com/office/drawing/2014/main" val="737658279"/>
                    </a:ext>
                  </a:extLst>
                </a:gridCol>
                <a:gridCol w="1486054">
                  <a:extLst>
                    <a:ext uri="{9D8B030D-6E8A-4147-A177-3AD203B41FA5}">
                      <a16:colId xmlns:a16="http://schemas.microsoft.com/office/drawing/2014/main" val="1356962434"/>
                    </a:ext>
                  </a:extLst>
                </a:gridCol>
              </a:tblGrid>
              <a:tr h="46439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Avery V4000</a:t>
                      </a:r>
                    </a:p>
                  </a:txBody>
                  <a:tcPr marL="222908" marR="222908" marT="111454" marB="1114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246498"/>
                  </a:ext>
                </a:extLst>
              </a:tr>
              <a:tr h="464392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23220" marR="23220" marT="232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</a:t>
                      </a:r>
                    </a:p>
                  </a:txBody>
                  <a:tcPr marL="23220" marR="23220" marT="232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463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768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59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Roboto Light"/>
              </a:rPr>
              <a:t>Cut and Weed Data</a:t>
            </a:r>
          </a:p>
        </p:txBody>
      </p:sp>
      <p:sp>
        <p:nvSpPr>
          <p:cNvPr id="6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Roboto Light"/>
                <a:cs typeface="Roboto Light"/>
              </a:defRPr>
            </a:lvl1pPr>
          </a:lstStyle>
          <a:p>
            <a:fld id="{7A92B6F5-D2F9-E441-9FF1-6B3A12DCBF60}" type="slidenum">
              <a:rPr lang="en-US" sz="1200" smtClean="0"/>
              <a:pPr/>
              <a:t>7</a:t>
            </a:fld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0" y="0"/>
            <a:ext cx="4572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Slide Number Placeholder 4"/>
          <p:cNvSpPr txBox="1">
            <a:spLocks/>
          </p:cNvSpPr>
          <p:nvPr/>
        </p:nvSpPr>
        <p:spPr>
          <a:xfrm>
            <a:off x="0" y="361950"/>
            <a:ext cx="457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92B6F5-D2F9-E441-9FF1-6B3A12DCBF6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-10358" y="6172200"/>
            <a:ext cx="9154357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Picture 60" descr="ArlonLogo-CMYK cop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48400"/>
            <a:ext cx="438476" cy="5639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38" y="2892319"/>
            <a:ext cx="8229600" cy="3418388"/>
          </a:xfrm>
        </p:spPr>
        <p:txBody>
          <a:bodyPr>
            <a:normAutofit fontScale="92500"/>
          </a:bodyPr>
          <a:lstStyle/>
          <a:p>
            <a:r>
              <a:rPr lang="en-US" sz="2200" b="1" dirty="0"/>
              <a:t>Printed on Roland XR-640, outgas 24hrs (or more), laminated with 3210</a:t>
            </a:r>
          </a:p>
          <a:p>
            <a:r>
              <a:rPr lang="en-US" sz="2200" b="1" dirty="0"/>
              <a:t>Cut on Graphtec FC8600 with red holder (60° blade)</a:t>
            </a:r>
          </a:p>
          <a:p>
            <a:r>
              <a:rPr lang="en-US" sz="2200" b="1" dirty="0"/>
              <a:t>All cut with the same settings</a:t>
            </a:r>
          </a:p>
          <a:p>
            <a:pPr lvl="1"/>
            <a:r>
              <a:rPr lang="en-US" sz="1800" b="1" dirty="0"/>
              <a:t>Force: 23, Speed: 20, Accel: 1, Tangential Mode: ON</a:t>
            </a:r>
          </a:p>
          <a:p>
            <a:r>
              <a:rPr lang="en-US" sz="2200" b="1" dirty="0"/>
              <a:t>No hand assist</a:t>
            </a:r>
          </a:p>
          <a:p>
            <a:r>
              <a:rPr lang="en-US" sz="2200" b="1" dirty="0"/>
              <a:t>Left to Right</a:t>
            </a:r>
          </a:p>
          <a:p>
            <a:r>
              <a:rPr lang="en-US" sz="2200" b="1" dirty="0"/>
              <a:t>Weed within the hour</a:t>
            </a:r>
          </a:p>
          <a:p>
            <a:r>
              <a:rPr lang="en-US" sz="2200" b="1" dirty="0"/>
              <a:t>V2 LC performed poorly initially, but testing was redone later and performed as shown above</a:t>
            </a:r>
          </a:p>
        </p:txBody>
      </p:sp>
      <p:sp>
        <p:nvSpPr>
          <p:cNvPr id="7" name="AutoShape 4" descr="Image result for CGI CREATIVE GRAPHICS INTERNATIONAL LTD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CGI CREATIVE GRAPHICS INTERNATIONAL LTD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016D2FA-C1AE-44C6-8EA3-2DFA3F518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873100"/>
              </p:ext>
            </p:extLst>
          </p:nvPr>
        </p:nvGraphicFramePr>
        <p:xfrm>
          <a:off x="76200" y="1174750"/>
          <a:ext cx="8991600" cy="1655262"/>
        </p:xfrm>
        <a:graphic>
          <a:graphicData uri="http://schemas.openxmlformats.org/drawingml/2006/table">
            <a:tbl>
              <a:tblPr/>
              <a:tblGrid>
                <a:gridCol w="1478310">
                  <a:extLst>
                    <a:ext uri="{9D8B030D-6E8A-4147-A177-3AD203B41FA5}">
                      <a16:colId xmlns:a16="http://schemas.microsoft.com/office/drawing/2014/main" val="449710835"/>
                    </a:ext>
                  </a:extLst>
                </a:gridCol>
                <a:gridCol w="834810">
                  <a:extLst>
                    <a:ext uri="{9D8B030D-6E8A-4147-A177-3AD203B41FA5}">
                      <a16:colId xmlns:a16="http://schemas.microsoft.com/office/drawing/2014/main" val="2355106958"/>
                    </a:ext>
                  </a:extLst>
                </a:gridCol>
                <a:gridCol w="834810">
                  <a:extLst>
                    <a:ext uri="{9D8B030D-6E8A-4147-A177-3AD203B41FA5}">
                      <a16:colId xmlns:a16="http://schemas.microsoft.com/office/drawing/2014/main" val="2843687385"/>
                    </a:ext>
                  </a:extLst>
                </a:gridCol>
                <a:gridCol w="834810">
                  <a:extLst>
                    <a:ext uri="{9D8B030D-6E8A-4147-A177-3AD203B41FA5}">
                      <a16:colId xmlns:a16="http://schemas.microsoft.com/office/drawing/2014/main" val="2684379218"/>
                    </a:ext>
                  </a:extLst>
                </a:gridCol>
                <a:gridCol w="834810">
                  <a:extLst>
                    <a:ext uri="{9D8B030D-6E8A-4147-A177-3AD203B41FA5}">
                      <a16:colId xmlns:a16="http://schemas.microsoft.com/office/drawing/2014/main" val="2640709957"/>
                    </a:ext>
                  </a:extLst>
                </a:gridCol>
                <a:gridCol w="834810">
                  <a:extLst>
                    <a:ext uri="{9D8B030D-6E8A-4147-A177-3AD203B41FA5}">
                      <a16:colId xmlns:a16="http://schemas.microsoft.com/office/drawing/2014/main" val="529121267"/>
                    </a:ext>
                  </a:extLst>
                </a:gridCol>
                <a:gridCol w="834810">
                  <a:extLst>
                    <a:ext uri="{9D8B030D-6E8A-4147-A177-3AD203B41FA5}">
                      <a16:colId xmlns:a16="http://schemas.microsoft.com/office/drawing/2014/main" val="510207097"/>
                    </a:ext>
                  </a:extLst>
                </a:gridCol>
                <a:gridCol w="834810">
                  <a:extLst>
                    <a:ext uri="{9D8B030D-6E8A-4147-A177-3AD203B41FA5}">
                      <a16:colId xmlns:a16="http://schemas.microsoft.com/office/drawing/2014/main" val="2107875246"/>
                    </a:ext>
                  </a:extLst>
                </a:gridCol>
                <a:gridCol w="834810">
                  <a:extLst>
                    <a:ext uri="{9D8B030D-6E8A-4147-A177-3AD203B41FA5}">
                      <a16:colId xmlns:a16="http://schemas.microsoft.com/office/drawing/2014/main" val="1503389768"/>
                    </a:ext>
                  </a:extLst>
                </a:gridCol>
                <a:gridCol w="834810">
                  <a:extLst>
                    <a:ext uri="{9D8B030D-6E8A-4147-A177-3AD203B41FA5}">
                      <a16:colId xmlns:a16="http://schemas.microsoft.com/office/drawing/2014/main" val="843037241"/>
                    </a:ext>
                  </a:extLst>
                </a:gridCol>
              </a:tblGrid>
              <a:tr h="3508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84617" marR="84617" marT="42309" marB="4230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Unprinted</a:t>
                      </a:r>
                    </a:p>
                  </a:txBody>
                  <a:tcPr marL="84617" marR="84617" marT="42309" marB="4230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Grey</a:t>
                      </a:r>
                    </a:p>
                  </a:txBody>
                  <a:tcPr marL="84617" marR="84617" marT="42309" marB="4230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84617" marR="84617" marT="42309" marB="4230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126241"/>
                  </a:ext>
                </a:extLst>
              </a:tr>
              <a:tr h="260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1"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2"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3"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1"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2"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3"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1"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2"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3"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5278"/>
                  </a:ext>
                </a:extLst>
              </a:tr>
              <a:tr h="260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V2 LC (~31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gsm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618395"/>
                  </a:ext>
                </a:extLst>
              </a:tr>
              <a:tr h="260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V2 HC (35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gsm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995554"/>
                  </a:ext>
                </a:extLst>
              </a:tr>
              <a:tr h="260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2400XLP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959940"/>
                  </a:ext>
                </a:extLst>
              </a:tr>
              <a:tr h="260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2400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13044" marR="13044" marT="13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672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59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59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Roboto Light"/>
              </a:rPr>
              <a:t>Cut Text Transfer</a:t>
            </a:r>
          </a:p>
        </p:txBody>
      </p:sp>
      <p:sp>
        <p:nvSpPr>
          <p:cNvPr id="6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Roboto Light"/>
                <a:cs typeface="Roboto Light"/>
              </a:defRPr>
            </a:lvl1pPr>
          </a:lstStyle>
          <a:p>
            <a:fld id="{7A92B6F5-D2F9-E441-9FF1-6B3A12DCBF60}" type="slidenum">
              <a:rPr lang="en-US" sz="1200" smtClean="0"/>
              <a:pPr/>
              <a:t>8</a:t>
            </a:fld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0" y="0"/>
            <a:ext cx="4572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Slide Number Placeholder 4"/>
          <p:cNvSpPr txBox="1">
            <a:spLocks/>
          </p:cNvSpPr>
          <p:nvPr/>
        </p:nvSpPr>
        <p:spPr>
          <a:xfrm>
            <a:off x="0" y="361950"/>
            <a:ext cx="457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92B6F5-D2F9-E441-9FF1-6B3A12DCBF6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-10358" y="6172200"/>
            <a:ext cx="9154357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Picture 60" descr="ArlonLogo-CMYK cop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48400"/>
            <a:ext cx="438476" cy="5639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38" y="3923202"/>
            <a:ext cx="8229600" cy="2325198"/>
          </a:xfrm>
        </p:spPr>
        <p:txBody>
          <a:bodyPr>
            <a:normAutofit/>
          </a:bodyPr>
          <a:lstStyle/>
          <a:p>
            <a:r>
              <a:rPr lang="en-US" sz="2200" b="1" dirty="0"/>
              <a:t>Unprinted, with 3210, transferred onto Chrysler hood</a:t>
            </a:r>
          </a:p>
          <a:p>
            <a:r>
              <a:rPr lang="en-US" sz="2200" b="1" dirty="0"/>
              <a:t>Cut with same settings as cut/weed test</a:t>
            </a:r>
            <a:endParaRPr lang="en-US" sz="1800" b="1" dirty="0"/>
          </a:p>
          <a:p>
            <a:r>
              <a:rPr lang="en-US" sz="2200" b="1" dirty="0"/>
              <a:t>Medium tack transfer tape was used</a:t>
            </a:r>
          </a:p>
          <a:p>
            <a:r>
              <a:rPr lang="en-US" sz="2200" b="1" dirty="0"/>
              <a:t>Transferred at room temperature</a:t>
            </a:r>
          </a:p>
        </p:txBody>
      </p:sp>
      <p:sp>
        <p:nvSpPr>
          <p:cNvPr id="7" name="AutoShape 4" descr="Image result for CGI CREATIVE GRAPHICS INTERNATIONAL LTD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CGI CREATIVE GRAPHICS INTERNATIONAL LTD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BE857A-3C63-4BF7-8E46-676370330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703691"/>
              </p:ext>
            </p:extLst>
          </p:nvPr>
        </p:nvGraphicFramePr>
        <p:xfrm>
          <a:off x="1336237" y="1881024"/>
          <a:ext cx="6471525" cy="1417030"/>
        </p:xfrm>
        <a:graphic>
          <a:graphicData uri="http://schemas.openxmlformats.org/drawingml/2006/table">
            <a:tbl>
              <a:tblPr/>
              <a:tblGrid>
                <a:gridCol w="2402094">
                  <a:extLst>
                    <a:ext uri="{9D8B030D-6E8A-4147-A177-3AD203B41FA5}">
                      <a16:colId xmlns:a16="http://schemas.microsoft.com/office/drawing/2014/main" val="811221983"/>
                    </a:ext>
                  </a:extLst>
                </a:gridCol>
                <a:gridCol w="1356477">
                  <a:extLst>
                    <a:ext uri="{9D8B030D-6E8A-4147-A177-3AD203B41FA5}">
                      <a16:colId xmlns:a16="http://schemas.microsoft.com/office/drawing/2014/main" val="2740199225"/>
                    </a:ext>
                  </a:extLst>
                </a:gridCol>
                <a:gridCol w="1356477">
                  <a:extLst>
                    <a:ext uri="{9D8B030D-6E8A-4147-A177-3AD203B41FA5}">
                      <a16:colId xmlns:a16="http://schemas.microsoft.com/office/drawing/2014/main" val="2623715915"/>
                    </a:ext>
                  </a:extLst>
                </a:gridCol>
                <a:gridCol w="1356477">
                  <a:extLst>
                    <a:ext uri="{9D8B030D-6E8A-4147-A177-3AD203B41FA5}">
                      <a16:colId xmlns:a16="http://schemas.microsoft.com/office/drawing/2014/main" val="229992603"/>
                    </a:ext>
                  </a:extLst>
                </a:gridCol>
              </a:tblGrid>
              <a:tr h="4238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03472" marR="203472" marT="101736" marB="101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Unprinted</a:t>
                      </a:r>
                    </a:p>
                  </a:txBody>
                  <a:tcPr marL="203472" marR="203472" marT="101736" marB="10173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268994"/>
                  </a:ext>
                </a:extLst>
              </a:tr>
              <a:tr h="4238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1"</a:t>
                      </a:r>
                    </a:p>
                  </a:txBody>
                  <a:tcPr marL="21195" marR="21195" marT="21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2"</a:t>
                      </a:r>
                    </a:p>
                  </a:txBody>
                  <a:tcPr marL="21195" marR="21195" marT="21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3"</a:t>
                      </a:r>
                    </a:p>
                  </a:txBody>
                  <a:tcPr marL="21195" marR="21195" marT="21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173580"/>
                  </a:ext>
                </a:extLst>
              </a:tr>
              <a:tr h="42389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V2 HC</a:t>
                      </a:r>
                    </a:p>
                  </a:txBody>
                  <a:tcPr marL="21195" marR="21195" marT="21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21195" marR="21195" marT="21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21195" marR="21195" marT="21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21195" marR="21195" marT="21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302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826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59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Roboto Light"/>
              </a:rPr>
              <a:t>IllumiNITE V2 LC Cut/Weed</a:t>
            </a:r>
          </a:p>
        </p:txBody>
      </p:sp>
      <p:sp>
        <p:nvSpPr>
          <p:cNvPr id="6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Roboto Light"/>
                <a:cs typeface="Roboto Light"/>
              </a:defRPr>
            </a:lvl1pPr>
          </a:lstStyle>
          <a:p>
            <a:fld id="{7A92B6F5-D2F9-E441-9FF1-6B3A12DCBF60}" type="slidenum">
              <a:rPr lang="en-US" sz="1200" smtClean="0"/>
              <a:pPr/>
              <a:t>9</a:t>
            </a:fld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0" y="0"/>
            <a:ext cx="4572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Slide Number Placeholder 4"/>
          <p:cNvSpPr txBox="1">
            <a:spLocks/>
          </p:cNvSpPr>
          <p:nvPr/>
        </p:nvSpPr>
        <p:spPr>
          <a:xfrm>
            <a:off x="0" y="361950"/>
            <a:ext cx="457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92B6F5-D2F9-E441-9FF1-6B3A12DCBF6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-10358" y="6172200"/>
            <a:ext cx="9154357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Picture 60" descr="ArlonLogo-CMYK cop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48400"/>
            <a:ext cx="438476" cy="563957"/>
          </a:xfrm>
          <a:prstGeom prst="rect">
            <a:avLst/>
          </a:prstGeom>
        </p:spPr>
      </p:pic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58CBAF8A-C5E9-483F-986E-8F077995F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9" y="933242"/>
            <a:ext cx="7493962" cy="5620472"/>
          </a:xfrm>
        </p:spPr>
      </p:pic>
      <p:sp>
        <p:nvSpPr>
          <p:cNvPr id="7" name="AutoShape 4" descr="Image result for CGI CREATIVE GRAPHICS INTERNATIONAL LTD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CGI CREATIVE GRAPHICS INTERNATIONAL LTD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77708"/>
      </p:ext>
    </p:extLst>
  </p:cSld>
  <p:clrMapOvr>
    <a:masterClrMapping/>
  </p:clrMapOvr>
</p:sld>
</file>

<file path=ppt/theme/theme1.xml><?xml version="1.0" encoding="utf-8"?>
<a:theme xmlns:a="http://schemas.openxmlformats.org/drawingml/2006/main" name="_Arlon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2B11EE59B3F04B978564CFEEB3E54E" ma:contentTypeVersion="5" ma:contentTypeDescription="Create a new document." ma:contentTypeScope="" ma:versionID="c82760c5f2e742948c9274e8caf581c4">
  <xsd:schema xmlns:xsd="http://www.w3.org/2001/XMLSchema" xmlns:xs="http://www.w3.org/2001/XMLSchema" xmlns:p="http://schemas.microsoft.com/office/2006/metadata/properties" xmlns:ns3="910a4b20-09dc-4ad6-8d55-900b7fdaf305" xmlns:ns4="a5cb9d75-62e9-4cb3-aa7f-559ff3dca486" targetNamespace="http://schemas.microsoft.com/office/2006/metadata/properties" ma:root="true" ma:fieldsID="678ebd23250b6b7ac0000369a6a0df07" ns3:_="" ns4:_="">
    <xsd:import namespace="910a4b20-09dc-4ad6-8d55-900b7fdaf305"/>
    <xsd:import namespace="a5cb9d75-62e9-4cb3-aa7f-559ff3dca48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a4b20-09dc-4ad6-8d55-900b7fdaf30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b9d75-62e9-4cb3-aa7f-559ff3dca4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583CFF-40D2-4D44-9F0E-AC5E43A80E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74C994-583A-47A8-9862-719A7E833E7B}">
  <ds:schemaRefs>
    <ds:schemaRef ds:uri="http://purl.org/dc/dcmitype/"/>
    <ds:schemaRef ds:uri="http://schemas.microsoft.com/office/2006/metadata/properties"/>
    <ds:schemaRef ds:uri="910a4b20-09dc-4ad6-8d55-900b7fdaf305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5cb9d75-62e9-4cb3-aa7f-559ff3dca48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0A271FC-BA97-469A-A5BF-02CDFBDE74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0a4b20-09dc-4ad6-8d55-900b7fdaf305"/>
    <ds:schemaRef ds:uri="a5cb9d75-62e9-4cb3-aa7f-559ff3dca4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_Arlon Presentation Template</Template>
  <TotalTime>7574</TotalTime>
  <Words>604</Words>
  <Application>Microsoft Office PowerPoint</Application>
  <PresentationFormat>On-screen Show (4:3)</PresentationFormat>
  <Paragraphs>233</Paragraphs>
  <Slides>14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Alegreya Sans</vt:lpstr>
      <vt:lpstr>Arial</vt:lpstr>
      <vt:lpstr>Calibri</vt:lpstr>
      <vt:lpstr>Roboto Light</vt:lpstr>
      <vt:lpstr>_Arlon Presentation Template</vt:lpstr>
      <vt:lpstr>PowerPoint Presentation</vt:lpstr>
      <vt:lpstr>Objective</vt:lpstr>
      <vt:lpstr>PowerPoint Presentation</vt:lpstr>
      <vt:lpstr>PowerPoint Presentation</vt:lpstr>
      <vt:lpstr>PowerPoint Presentation</vt:lpstr>
      <vt:lpstr>Liner Release</vt:lpstr>
      <vt:lpstr>Cut and Weed Data</vt:lpstr>
      <vt:lpstr>Cut Text Transfer</vt:lpstr>
      <vt:lpstr>IllumiNITE V2 LC Cut/Weed</vt:lpstr>
      <vt:lpstr>IllumiNITE V2 HC Cut/Weed</vt:lpstr>
      <vt:lpstr>DPF 2400 Cut/Weed</vt:lpstr>
      <vt:lpstr>DPF 2400XLP Cut/Weed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Nguyen, Josh</dc:creator>
  <cp:lastModifiedBy>Nguyen, Josh</cp:lastModifiedBy>
  <cp:revision>31</cp:revision>
  <dcterms:created xsi:type="dcterms:W3CDTF">2020-04-03T22:31:51Z</dcterms:created>
  <dcterms:modified xsi:type="dcterms:W3CDTF">2020-06-03T22:13:01Z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0x010100072B11EE59B3F04B978564CFEEB3E54E</vt:lpwstr>
  </property>
</Properties>
</file>